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7" r:id="rId5"/>
    <p:sldId id="4447" r:id="rId6"/>
    <p:sldId id="267" r:id="rId7"/>
    <p:sldId id="4435" r:id="rId8"/>
    <p:sldId id="4584" r:id="rId9"/>
    <p:sldId id="4582" r:id="rId10"/>
    <p:sldId id="4581" r:id="rId11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47A"/>
    <a:srgbClr val="875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69934" autoAdjust="0"/>
  </p:normalViewPr>
  <p:slideViewPr>
    <p:cSldViewPr snapToGrid="0">
      <p:cViewPr varScale="1">
        <p:scale>
          <a:sx n="47" d="100"/>
          <a:sy n="47" d="100"/>
        </p:scale>
        <p:origin x="122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Alborough" userId="6b1eb61e-fde2-4fe9-a830-968f801bda68" providerId="ADAL" clId="{E14D9851-6DBD-41B8-8433-11A362325CBC}"/>
    <pc:docChg chg="modSld">
      <pc:chgData name="Jessica Alborough" userId="6b1eb61e-fde2-4fe9-a830-968f801bda68" providerId="ADAL" clId="{E14D9851-6DBD-41B8-8433-11A362325CBC}" dt="2024-01-05T12:33:48.679" v="8" actId="20577"/>
      <pc:docMkLst>
        <pc:docMk/>
      </pc:docMkLst>
      <pc:sldChg chg="modNotesTx">
        <pc:chgData name="Jessica Alborough" userId="6b1eb61e-fde2-4fe9-a830-968f801bda68" providerId="ADAL" clId="{E14D9851-6DBD-41B8-8433-11A362325CBC}" dt="2024-01-05T12:33:34.480" v="1" actId="20577"/>
        <pc:sldMkLst>
          <pc:docMk/>
          <pc:sldMk cId="611939825" sldId="257"/>
        </pc:sldMkLst>
      </pc:sldChg>
      <pc:sldChg chg="modNotesTx">
        <pc:chgData name="Jessica Alborough" userId="6b1eb61e-fde2-4fe9-a830-968f801bda68" providerId="ADAL" clId="{E14D9851-6DBD-41B8-8433-11A362325CBC}" dt="2024-01-05T12:33:36.471" v="2" actId="20577"/>
        <pc:sldMkLst>
          <pc:docMk/>
          <pc:sldMk cId="131793075" sldId="267"/>
        </pc:sldMkLst>
      </pc:sldChg>
      <pc:sldChg chg="modNotesTx">
        <pc:chgData name="Jessica Alborough" userId="6b1eb61e-fde2-4fe9-a830-968f801bda68" providerId="ADAL" clId="{E14D9851-6DBD-41B8-8433-11A362325CBC}" dt="2024-01-05T12:33:38.146" v="3" actId="20577"/>
        <pc:sldMkLst>
          <pc:docMk/>
          <pc:sldMk cId="1912543069" sldId="4435"/>
        </pc:sldMkLst>
      </pc:sldChg>
      <pc:sldChg chg="modNotesTx">
        <pc:chgData name="Jessica Alborough" userId="6b1eb61e-fde2-4fe9-a830-968f801bda68" providerId="ADAL" clId="{E14D9851-6DBD-41B8-8433-11A362325CBC}" dt="2024-01-05T12:33:32.282" v="0" actId="20577"/>
        <pc:sldMkLst>
          <pc:docMk/>
          <pc:sldMk cId="1922923302" sldId="4447"/>
        </pc:sldMkLst>
      </pc:sldChg>
      <pc:sldChg chg="modNotesTx">
        <pc:chgData name="Jessica Alborough" userId="6b1eb61e-fde2-4fe9-a830-968f801bda68" providerId="ADAL" clId="{E14D9851-6DBD-41B8-8433-11A362325CBC}" dt="2024-01-05T12:33:48.679" v="8" actId="20577"/>
        <pc:sldMkLst>
          <pc:docMk/>
          <pc:sldMk cId="3303575972" sldId="4581"/>
        </pc:sldMkLst>
      </pc:sldChg>
      <pc:sldChg chg="modNotesTx">
        <pc:chgData name="Jessica Alborough" userId="6b1eb61e-fde2-4fe9-a830-968f801bda68" providerId="ADAL" clId="{E14D9851-6DBD-41B8-8433-11A362325CBC}" dt="2024-01-05T12:33:45.230" v="6" actId="20577"/>
        <pc:sldMkLst>
          <pc:docMk/>
          <pc:sldMk cId="2133681859" sldId="4582"/>
        </pc:sldMkLst>
      </pc:sldChg>
      <pc:sldChg chg="modNotesTx">
        <pc:chgData name="Jessica Alborough" userId="6b1eb61e-fde2-4fe9-a830-968f801bda68" providerId="ADAL" clId="{E14D9851-6DBD-41B8-8433-11A362325CBC}" dt="2024-01-05T12:33:43.374" v="5" actId="20577"/>
        <pc:sldMkLst>
          <pc:docMk/>
          <pc:sldMk cId="1875262852" sldId="4584"/>
        </pc:sldMkLst>
      </pc:sldChg>
    </pc:docChg>
  </pc:docChgLst>
  <pc:docChgLst>
    <pc:chgData name="Miry Mayer" userId="b6f71374-24ee-45b9-8fd2-9b70b697c2b0" providerId="ADAL" clId="{9ABD2EC9-F50F-46B4-B52D-3C24F379C9F6}"/>
    <pc:docChg chg="undo redo custSel addSld delSld modSld">
      <pc:chgData name="Miry Mayer" userId="b6f71374-24ee-45b9-8fd2-9b70b697c2b0" providerId="ADAL" clId="{9ABD2EC9-F50F-46B4-B52D-3C24F379C9F6}" dt="2023-12-21T18:01:20.273" v="374" actId="478"/>
      <pc:docMkLst>
        <pc:docMk/>
      </pc:docMkLst>
      <pc:sldChg chg="modSp mod">
        <pc:chgData name="Miry Mayer" userId="b6f71374-24ee-45b9-8fd2-9b70b697c2b0" providerId="ADAL" clId="{9ABD2EC9-F50F-46B4-B52D-3C24F379C9F6}" dt="2023-12-19T14:17:51.342" v="8" actId="20577"/>
        <pc:sldMkLst>
          <pc:docMk/>
          <pc:sldMk cId="611939825" sldId="257"/>
        </pc:sldMkLst>
        <pc:spChg chg="mod">
          <ac:chgData name="Miry Mayer" userId="b6f71374-24ee-45b9-8fd2-9b70b697c2b0" providerId="ADAL" clId="{9ABD2EC9-F50F-46B4-B52D-3C24F379C9F6}" dt="2023-12-19T14:17:51.342" v="8" actId="20577"/>
          <ac:spMkLst>
            <pc:docMk/>
            <pc:sldMk cId="611939825" sldId="257"/>
            <ac:spMk id="2" creationId="{42A32F3C-712D-3BB2-9B43-7C87A85BAC49}"/>
          </ac:spMkLst>
        </pc:spChg>
      </pc:sldChg>
      <pc:sldChg chg="addSp delSp modSp add mod">
        <pc:chgData name="Miry Mayer" userId="b6f71374-24ee-45b9-8fd2-9b70b697c2b0" providerId="ADAL" clId="{9ABD2EC9-F50F-46B4-B52D-3C24F379C9F6}" dt="2023-12-19T14:37:24.387" v="156" actId="688"/>
        <pc:sldMkLst>
          <pc:docMk/>
          <pc:sldMk cId="1912543069" sldId="4435"/>
        </pc:sldMkLst>
        <pc:spChg chg="mod">
          <ac:chgData name="Miry Mayer" userId="b6f71374-24ee-45b9-8fd2-9b70b697c2b0" providerId="ADAL" clId="{9ABD2EC9-F50F-46B4-B52D-3C24F379C9F6}" dt="2023-12-19T14:23:01.295" v="73" actId="20577"/>
          <ac:spMkLst>
            <pc:docMk/>
            <pc:sldMk cId="1912543069" sldId="4435"/>
            <ac:spMk id="4" creationId="{16516667-3010-724E-8C23-17C753FAD772}"/>
          </ac:spMkLst>
        </pc:spChg>
        <pc:spChg chg="add mod">
          <ac:chgData name="Miry Mayer" userId="b6f71374-24ee-45b9-8fd2-9b70b697c2b0" providerId="ADAL" clId="{9ABD2EC9-F50F-46B4-B52D-3C24F379C9F6}" dt="2023-12-19T14:26:02.616" v="88" actId="1076"/>
          <ac:spMkLst>
            <pc:docMk/>
            <pc:sldMk cId="1912543069" sldId="4435"/>
            <ac:spMk id="6" creationId="{99F7B57A-D1B8-386D-215C-8BBC5FC85455}"/>
          </ac:spMkLst>
        </pc:spChg>
        <pc:spChg chg="add mod">
          <ac:chgData name="Miry Mayer" userId="b6f71374-24ee-45b9-8fd2-9b70b697c2b0" providerId="ADAL" clId="{9ABD2EC9-F50F-46B4-B52D-3C24F379C9F6}" dt="2023-12-19T14:25:50.141" v="85" actId="1076"/>
          <ac:spMkLst>
            <pc:docMk/>
            <pc:sldMk cId="1912543069" sldId="4435"/>
            <ac:spMk id="7" creationId="{011A05FB-31E2-8FAF-C49D-5DF0A6D9ACDB}"/>
          </ac:spMkLst>
        </pc:spChg>
        <pc:spChg chg="add mod">
          <ac:chgData name="Miry Mayer" userId="b6f71374-24ee-45b9-8fd2-9b70b697c2b0" providerId="ADAL" clId="{9ABD2EC9-F50F-46B4-B52D-3C24F379C9F6}" dt="2023-12-19T14:26:13.681" v="90" actId="14100"/>
          <ac:spMkLst>
            <pc:docMk/>
            <pc:sldMk cId="1912543069" sldId="4435"/>
            <ac:spMk id="9" creationId="{6589F4E3-7766-91C1-8A66-40C2D6047D66}"/>
          </ac:spMkLst>
        </pc:spChg>
        <pc:spChg chg="del">
          <ac:chgData name="Miry Mayer" userId="b6f71374-24ee-45b9-8fd2-9b70b697c2b0" providerId="ADAL" clId="{9ABD2EC9-F50F-46B4-B52D-3C24F379C9F6}" dt="2023-12-19T14:19:36.813" v="22" actId="478"/>
          <ac:spMkLst>
            <pc:docMk/>
            <pc:sldMk cId="1912543069" sldId="4435"/>
            <ac:spMk id="13" creationId="{06C48A3E-D95F-6F4C-9B76-45DAB69D8E4D}"/>
          </ac:spMkLst>
        </pc:spChg>
        <pc:spChg chg="del mod">
          <ac:chgData name="Miry Mayer" userId="b6f71374-24ee-45b9-8fd2-9b70b697c2b0" providerId="ADAL" clId="{9ABD2EC9-F50F-46B4-B52D-3C24F379C9F6}" dt="2023-12-19T14:21:40.300" v="51" actId="478"/>
          <ac:spMkLst>
            <pc:docMk/>
            <pc:sldMk cId="1912543069" sldId="4435"/>
            <ac:spMk id="14" creationId="{312C95C1-E6B3-374C-907A-6AC3B64FAB76}"/>
          </ac:spMkLst>
        </pc:spChg>
        <pc:spChg chg="add del mod">
          <ac:chgData name="Miry Mayer" userId="b6f71374-24ee-45b9-8fd2-9b70b697c2b0" providerId="ADAL" clId="{9ABD2EC9-F50F-46B4-B52D-3C24F379C9F6}" dt="2023-12-19T14:26:35.423" v="95"/>
          <ac:spMkLst>
            <pc:docMk/>
            <pc:sldMk cId="1912543069" sldId="4435"/>
            <ac:spMk id="15" creationId="{E524E001-EC28-3C26-E7F1-B07DE3AE2B91}"/>
          </ac:spMkLst>
        </pc:spChg>
        <pc:spChg chg="add del mod">
          <ac:chgData name="Miry Mayer" userId="b6f71374-24ee-45b9-8fd2-9b70b697c2b0" providerId="ADAL" clId="{9ABD2EC9-F50F-46B4-B52D-3C24F379C9F6}" dt="2023-12-19T14:26:35.423" v="95"/>
          <ac:spMkLst>
            <pc:docMk/>
            <pc:sldMk cId="1912543069" sldId="4435"/>
            <ac:spMk id="16" creationId="{D6EB04C3-5F8D-B1FC-D0B7-14A9A9F04188}"/>
          </ac:spMkLst>
        </pc:spChg>
        <pc:spChg chg="del mod">
          <ac:chgData name="Miry Mayer" userId="b6f71374-24ee-45b9-8fd2-9b70b697c2b0" providerId="ADAL" clId="{9ABD2EC9-F50F-46B4-B52D-3C24F379C9F6}" dt="2023-12-19T14:25:04.524" v="79" actId="478"/>
          <ac:spMkLst>
            <pc:docMk/>
            <pc:sldMk cId="1912543069" sldId="4435"/>
            <ac:spMk id="17" creationId="{11D25098-73C9-7741-9D73-EE33ABA63973}"/>
          </ac:spMkLst>
        </pc:spChg>
        <pc:spChg chg="add mod">
          <ac:chgData name="Miry Mayer" userId="b6f71374-24ee-45b9-8fd2-9b70b697c2b0" providerId="ADAL" clId="{9ABD2EC9-F50F-46B4-B52D-3C24F379C9F6}" dt="2023-12-19T14:28:30.004" v="134" actId="313"/>
          <ac:spMkLst>
            <pc:docMk/>
            <pc:sldMk cId="1912543069" sldId="4435"/>
            <ac:spMk id="18" creationId="{607BFCDF-A59D-5328-4979-1638443E88BB}"/>
          </ac:spMkLst>
        </pc:spChg>
        <pc:spChg chg="add mod">
          <ac:chgData name="Miry Mayer" userId="b6f71374-24ee-45b9-8fd2-9b70b697c2b0" providerId="ADAL" clId="{9ABD2EC9-F50F-46B4-B52D-3C24F379C9F6}" dt="2023-12-19T14:26:44.886" v="97" actId="1076"/>
          <ac:spMkLst>
            <pc:docMk/>
            <pc:sldMk cId="1912543069" sldId="4435"/>
            <ac:spMk id="20" creationId="{44406111-7F9A-515B-7A7F-27499847D33E}"/>
          </ac:spMkLst>
        </pc:spChg>
        <pc:spChg chg="add mod">
          <ac:chgData name="Miry Mayer" userId="b6f71374-24ee-45b9-8fd2-9b70b697c2b0" providerId="ADAL" clId="{9ABD2EC9-F50F-46B4-B52D-3C24F379C9F6}" dt="2023-12-19T14:28:43.433" v="139"/>
          <ac:spMkLst>
            <pc:docMk/>
            <pc:sldMk cId="1912543069" sldId="4435"/>
            <ac:spMk id="22" creationId="{1426A37B-68E5-39C2-CCB3-2FFAD4A9C0E1}"/>
          </ac:spMkLst>
        </pc:spChg>
        <pc:spChg chg="add mod">
          <ac:chgData name="Miry Mayer" userId="b6f71374-24ee-45b9-8fd2-9b70b697c2b0" providerId="ADAL" clId="{9ABD2EC9-F50F-46B4-B52D-3C24F379C9F6}" dt="2023-12-19T14:27:52.807" v="123" actId="20577"/>
          <ac:spMkLst>
            <pc:docMk/>
            <pc:sldMk cId="1912543069" sldId="4435"/>
            <ac:spMk id="23" creationId="{226C1898-20C8-94A9-A4A0-30593B6CAD2D}"/>
          </ac:spMkLst>
        </pc:spChg>
        <pc:spChg chg="add mod">
          <ac:chgData name="Miry Mayer" userId="b6f71374-24ee-45b9-8fd2-9b70b697c2b0" providerId="ADAL" clId="{9ABD2EC9-F50F-46B4-B52D-3C24F379C9F6}" dt="2023-12-19T14:26:52.298" v="99" actId="1076"/>
          <ac:spMkLst>
            <pc:docMk/>
            <pc:sldMk cId="1912543069" sldId="4435"/>
            <ac:spMk id="24" creationId="{8400AC09-5C73-9C21-6665-DBAD823CDDFE}"/>
          </ac:spMkLst>
        </pc:spChg>
        <pc:spChg chg="add mod">
          <ac:chgData name="Miry Mayer" userId="b6f71374-24ee-45b9-8fd2-9b70b697c2b0" providerId="ADAL" clId="{9ABD2EC9-F50F-46B4-B52D-3C24F379C9F6}" dt="2023-12-19T14:29:04.871" v="142"/>
          <ac:spMkLst>
            <pc:docMk/>
            <pc:sldMk cId="1912543069" sldId="4435"/>
            <ac:spMk id="25" creationId="{102EB98C-AD8F-5BC6-3C44-DD0F640FAFE3}"/>
          </ac:spMkLst>
        </pc:spChg>
        <pc:spChg chg="add mod">
          <ac:chgData name="Miry Mayer" userId="b6f71374-24ee-45b9-8fd2-9b70b697c2b0" providerId="ADAL" clId="{9ABD2EC9-F50F-46B4-B52D-3C24F379C9F6}" dt="2023-12-19T14:27:58.695" v="129" actId="20577"/>
          <ac:spMkLst>
            <pc:docMk/>
            <pc:sldMk cId="1912543069" sldId="4435"/>
            <ac:spMk id="26" creationId="{0C51E1BC-43A5-10D9-62E9-243404F7A894}"/>
          </ac:spMkLst>
        </pc:spChg>
        <pc:spChg chg="add mod">
          <ac:chgData name="Miry Mayer" userId="b6f71374-24ee-45b9-8fd2-9b70b697c2b0" providerId="ADAL" clId="{9ABD2EC9-F50F-46B4-B52D-3C24F379C9F6}" dt="2023-12-19T14:27:01.866" v="101" actId="1076"/>
          <ac:spMkLst>
            <pc:docMk/>
            <pc:sldMk cId="1912543069" sldId="4435"/>
            <ac:spMk id="27" creationId="{A47426EA-BB34-AC6D-D2A9-0EA8AF5651CB}"/>
          </ac:spMkLst>
        </pc:spChg>
        <pc:spChg chg="add mod">
          <ac:chgData name="Miry Mayer" userId="b6f71374-24ee-45b9-8fd2-9b70b697c2b0" providerId="ADAL" clId="{9ABD2EC9-F50F-46B4-B52D-3C24F379C9F6}" dt="2023-12-19T14:29:39.992" v="149" actId="20577"/>
          <ac:spMkLst>
            <pc:docMk/>
            <pc:sldMk cId="1912543069" sldId="4435"/>
            <ac:spMk id="29" creationId="{0668AFEF-B41A-EB5A-C119-746D1CD6C647}"/>
          </ac:spMkLst>
        </pc:spChg>
        <pc:spChg chg="mod">
          <ac:chgData name="Miry Mayer" userId="b6f71374-24ee-45b9-8fd2-9b70b697c2b0" providerId="ADAL" clId="{9ABD2EC9-F50F-46B4-B52D-3C24F379C9F6}" dt="2023-12-19T14:30:08.266" v="152"/>
          <ac:spMkLst>
            <pc:docMk/>
            <pc:sldMk cId="1912543069" sldId="4435"/>
            <ac:spMk id="34" creationId="{05668425-B5FA-6166-60B2-FCFE0A533ED2}"/>
          </ac:spMkLst>
        </pc:spChg>
        <pc:spChg chg="mod">
          <ac:chgData name="Miry Mayer" userId="b6f71374-24ee-45b9-8fd2-9b70b697c2b0" providerId="ADAL" clId="{9ABD2EC9-F50F-46B4-B52D-3C24F379C9F6}" dt="2023-12-19T14:30:08.266" v="152"/>
          <ac:spMkLst>
            <pc:docMk/>
            <pc:sldMk cId="1912543069" sldId="4435"/>
            <ac:spMk id="36" creationId="{59CDBC46-D371-5F9A-C7FD-9517932C9174}"/>
          </ac:spMkLst>
        </pc:spChg>
        <pc:spChg chg="mod">
          <ac:chgData name="Miry Mayer" userId="b6f71374-24ee-45b9-8fd2-9b70b697c2b0" providerId="ADAL" clId="{9ABD2EC9-F50F-46B4-B52D-3C24F379C9F6}" dt="2023-12-19T14:30:08.266" v="152"/>
          <ac:spMkLst>
            <pc:docMk/>
            <pc:sldMk cId="1912543069" sldId="4435"/>
            <ac:spMk id="38" creationId="{A88CAD1E-4D46-4551-FC3B-555CEFB6D1CF}"/>
          </ac:spMkLst>
        </pc:spChg>
        <pc:spChg chg="mod">
          <ac:chgData name="Miry Mayer" userId="b6f71374-24ee-45b9-8fd2-9b70b697c2b0" providerId="ADAL" clId="{9ABD2EC9-F50F-46B4-B52D-3C24F379C9F6}" dt="2023-12-19T14:30:08.266" v="152"/>
          <ac:spMkLst>
            <pc:docMk/>
            <pc:sldMk cId="1912543069" sldId="4435"/>
            <ac:spMk id="39" creationId="{AC4B6EE2-7030-8877-EC16-92C65B899A29}"/>
          </ac:spMkLst>
        </pc:spChg>
        <pc:grpChg chg="add mod">
          <ac:chgData name="Miry Mayer" userId="b6f71374-24ee-45b9-8fd2-9b70b697c2b0" providerId="ADAL" clId="{9ABD2EC9-F50F-46B4-B52D-3C24F379C9F6}" dt="2023-12-19T14:37:24.387" v="156" actId="688"/>
          <ac:grpSpMkLst>
            <pc:docMk/>
            <pc:sldMk cId="1912543069" sldId="4435"/>
            <ac:grpSpMk id="33" creationId="{D2E80FFB-7323-ABD2-1AF3-906507961DB5}"/>
          </ac:grpSpMkLst>
        </pc:grpChg>
        <pc:grpChg chg="add mod">
          <ac:chgData name="Miry Mayer" userId="b6f71374-24ee-45b9-8fd2-9b70b697c2b0" providerId="ADAL" clId="{9ABD2EC9-F50F-46B4-B52D-3C24F379C9F6}" dt="2023-12-19T14:30:11.671" v="153" actId="1076"/>
          <ac:grpSpMkLst>
            <pc:docMk/>
            <pc:sldMk cId="1912543069" sldId="4435"/>
            <ac:grpSpMk id="37" creationId="{C3CE59FC-63F6-BA9B-2211-D1E9E510E11C}"/>
          </ac:grpSpMkLst>
        </pc:grpChg>
        <pc:picChg chg="del">
          <ac:chgData name="Miry Mayer" userId="b6f71374-24ee-45b9-8fd2-9b70b697c2b0" providerId="ADAL" clId="{9ABD2EC9-F50F-46B4-B52D-3C24F379C9F6}" dt="2023-12-19T14:25:08.307" v="80" actId="478"/>
          <ac:picMkLst>
            <pc:docMk/>
            <pc:sldMk cId="1912543069" sldId="4435"/>
            <ac:picMk id="2" creationId="{7E64979E-6E06-CDF5-B5C8-A62AB3719093}"/>
          </ac:picMkLst>
        </pc:picChg>
        <pc:picChg chg="del">
          <ac:chgData name="Miry Mayer" userId="b6f71374-24ee-45b9-8fd2-9b70b697c2b0" providerId="ADAL" clId="{9ABD2EC9-F50F-46B4-B52D-3C24F379C9F6}" dt="2023-12-19T14:25:08.307" v="80" actId="478"/>
          <ac:picMkLst>
            <pc:docMk/>
            <pc:sldMk cId="1912543069" sldId="4435"/>
            <ac:picMk id="3" creationId="{33D2C76B-8DFB-4601-5C07-D39931BC4614}"/>
          </ac:picMkLst>
        </pc:picChg>
        <pc:picChg chg="del">
          <ac:chgData name="Miry Mayer" userId="b6f71374-24ee-45b9-8fd2-9b70b697c2b0" providerId="ADAL" clId="{9ABD2EC9-F50F-46B4-B52D-3C24F379C9F6}" dt="2023-12-19T14:23:26.212" v="74" actId="478"/>
          <ac:picMkLst>
            <pc:docMk/>
            <pc:sldMk cId="1912543069" sldId="4435"/>
            <ac:picMk id="5" creationId="{ABD52471-050E-C6E7-D9F1-5FE5C5F3ED5F}"/>
          </ac:picMkLst>
        </pc:picChg>
        <pc:picChg chg="add mod">
          <ac:chgData name="Miry Mayer" userId="b6f71374-24ee-45b9-8fd2-9b70b697c2b0" providerId="ADAL" clId="{9ABD2EC9-F50F-46B4-B52D-3C24F379C9F6}" dt="2023-12-19T14:25:50.141" v="85" actId="1076"/>
          <ac:picMkLst>
            <pc:docMk/>
            <pc:sldMk cId="1912543069" sldId="4435"/>
            <ac:picMk id="8" creationId="{08DC1A9A-F0C2-4045-DA48-561D74EA04CE}"/>
          </ac:picMkLst>
        </pc:picChg>
        <pc:picChg chg="del">
          <ac:chgData name="Miry Mayer" userId="b6f71374-24ee-45b9-8fd2-9b70b697c2b0" providerId="ADAL" clId="{9ABD2EC9-F50F-46B4-B52D-3C24F379C9F6}" dt="2023-12-19T14:25:01.871" v="78" actId="478"/>
          <ac:picMkLst>
            <pc:docMk/>
            <pc:sldMk cId="1912543069" sldId="4435"/>
            <ac:picMk id="10" creationId="{A4581719-3B3C-41B5-9C64-D20F19C44589}"/>
          </ac:picMkLst>
        </pc:picChg>
        <pc:picChg chg="del">
          <ac:chgData name="Miry Mayer" userId="b6f71374-24ee-45b9-8fd2-9b70b697c2b0" providerId="ADAL" clId="{9ABD2EC9-F50F-46B4-B52D-3C24F379C9F6}" dt="2023-12-19T14:25:08.307" v="80" actId="478"/>
          <ac:picMkLst>
            <pc:docMk/>
            <pc:sldMk cId="1912543069" sldId="4435"/>
            <ac:picMk id="12" creationId="{B3EF41ED-4C29-4C02-A282-9024B65DE39F}"/>
          </ac:picMkLst>
        </pc:picChg>
        <pc:picChg chg="add mod">
          <ac:chgData name="Miry Mayer" userId="b6f71374-24ee-45b9-8fd2-9b70b697c2b0" providerId="ADAL" clId="{9ABD2EC9-F50F-46B4-B52D-3C24F379C9F6}" dt="2023-12-19T14:27:38.042" v="118"/>
          <ac:picMkLst>
            <pc:docMk/>
            <pc:sldMk cId="1912543069" sldId="4435"/>
            <ac:picMk id="30" creationId="{AAF55F7C-6E0D-1BBA-556E-E4504D10F6D2}"/>
          </ac:picMkLst>
        </pc:picChg>
        <pc:picChg chg="add mod">
          <ac:chgData name="Miry Mayer" userId="b6f71374-24ee-45b9-8fd2-9b70b697c2b0" providerId="ADAL" clId="{9ABD2EC9-F50F-46B4-B52D-3C24F379C9F6}" dt="2023-12-19T14:28:11.274" v="131" actId="1076"/>
          <ac:picMkLst>
            <pc:docMk/>
            <pc:sldMk cId="1912543069" sldId="4435"/>
            <ac:picMk id="31" creationId="{99B76261-D159-CF00-0BAA-663E838CE0B8}"/>
          </ac:picMkLst>
        </pc:picChg>
        <pc:picChg chg="add mod">
          <ac:chgData name="Miry Mayer" userId="b6f71374-24ee-45b9-8fd2-9b70b697c2b0" providerId="ADAL" clId="{9ABD2EC9-F50F-46B4-B52D-3C24F379C9F6}" dt="2023-12-19T14:28:25.622" v="133" actId="1076"/>
          <ac:picMkLst>
            <pc:docMk/>
            <pc:sldMk cId="1912543069" sldId="4435"/>
            <ac:picMk id="32" creationId="{BD3B024B-ECAD-8EFB-B499-B33730C7EC3C}"/>
          </ac:picMkLst>
        </pc:picChg>
        <pc:picChg chg="add mod">
          <ac:chgData name="Miry Mayer" userId="b6f71374-24ee-45b9-8fd2-9b70b697c2b0" providerId="ADAL" clId="{9ABD2EC9-F50F-46B4-B52D-3C24F379C9F6}" dt="2023-12-19T14:30:24.756" v="155"/>
          <ac:picMkLst>
            <pc:docMk/>
            <pc:sldMk cId="1912543069" sldId="4435"/>
            <ac:picMk id="40" creationId="{DA4D44FB-849A-2371-CDAA-89A06FA28B91}"/>
          </ac:picMkLst>
        </pc:picChg>
        <pc:cxnChg chg="del">
          <ac:chgData name="Miry Mayer" userId="b6f71374-24ee-45b9-8fd2-9b70b697c2b0" providerId="ADAL" clId="{9ABD2EC9-F50F-46B4-B52D-3C24F379C9F6}" dt="2023-12-19T14:19:39.571" v="23" actId="478"/>
          <ac:cxnSpMkLst>
            <pc:docMk/>
            <pc:sldMk cId="1912543069" sldId="4435"/>
            <ac:cxnSpMk id="19" creationId="{49CA3C98-B6E4-314F-81AA-ED4DA4C569B8}"/>
          </ac:cxnSpMkLst>
        </pc:cxnChg>
        <pc:cxnChg chg="mod">
          <ac:chgData name="Miry Mayer" userId="b6f71374-24ee-45b9-8fd2-9b70b697c2b0" providerId="ADAL" clId="{9ABD2EC9-F50F-46B4-B52D-3C24F379C9F6}" dt="2023-12-19T14:29:57.306" v="151" actId="1076"/>
          <ac:cxnSpMkLst>
            <pc:docMk/>
            <pc:sldMk cId="1912543069" sldId="4435"/>
            <ac:cxnSpMk id="28" creationId="{1DDC59B5-80D8-004F-A9AE-6E4D6DDDFE0B}"/>
          </ac:cxnSpMkLst>
        </pc:cxnChg>
        <pc:cxnChg chg="del">
          <ac:chgData name="Miry Mayer" userId="b6f71374-24ee-45b9-8fd2-9b70b697c2b0" providerId="ADAL" clId="{9ABD2EC9-F50F-46B4-B52D-3C24F379C9F6}" dt="2023-12-19T14:19:55.788" v="27" actId="478"/>
          <ac:cxnSpMkLst>
            <pc:docMk/>
            <pc:sldMk cId="1912543069" sldId="4435"/>
            <ac:cxnSpMk id="35" creationId="{FE02A4C4-AD3A-B747-A4B6-8F081900EA9A}"/>
          </ac:cxnSpMkLst>
        </pc:cxnChg>
      </pc:sldChg>
      <pc:sldChg chg="modSp mod">
        <pc:chgData name="Miry Mayer" userId="b6f71374-24ee-45b9-8fd2-9b70b697c2b0" providerId="ADAL" clId="{9ABD2EC9-F50F-46B4-B52D-3C24F379C9F6}" dt="2023-12-19T14:44:48.541" v="370" actId="113"/>
        <pc:sldMkLst>
          <pc:docMk/>
          <pc:sldMk cId="1922923302" sldId="4447"/>
        </pc:sldMkLst>
        <pc:spChg chg="mod">
          <ac:chgData name="Miry Mayer" userId="b6f71374-24ee-45b9-8fd2-9b70b697c2b0" providerId="ADAL" clId="{9ABD2EC9-F50F-46B4-B52D-3C24F379C9F6}" dt="2023-12-19T14:44:48.541" v="370" actId="113"/>
          <ac:spMkLst>
            <pc:docMk/>
            <pc:sldMk cId="1922923302" sldId="4447"/>
            <ac:spMk id="11" creationId="{D12E9CEA-40DB-4C29-AA68-7E2588F35742}"/>
          </ac:spMkLst>
        </pc:spChg>
      </pc:sldChg>
      <pc:sldChg chg="del">
        <pc:chgData name="Miry Mayer" userId="b6f71374-24ee-45b9-8fd2-9b70b697c2b0" providerId="ADAL" clId="{9ABD2EC9-F50F-46B4-B52D-3C24F379C9F6}" dt="2023-12-19T14:43:37.151" v="363" actId="47"/>
        <pc:sldMkLst>
          <pc:docMk/>
          <pc:sldMk cId="239040781" sldId="4489"/>
        </pc:sldMkLst>
      </pc:sldChg>
      <pc:sldChg chg="del">
        <pc:chgData name="Miry Mayer" userId="b6f71374-24ee-45b9-8fd2-9b70b697c2b0" providerId="ADAL" clId="{9ABD2EC9-F50F-46B4-B52D-3C24F379C9F6}" dt="2023-12-19T14:43:41.496" v="364" actId="47"/>
        <pc:sldMkLst>
          <pc:docMk/>
          <pc:sldMk cId="4285286043" sldId="4550"/>
        </pc:sldMkLst>
      </pc:sldChg>
      <pc:sldChg chg="del">
        <pc:chgData name="Miry Mayer" userId="b6f71374-24ee-45b9-8fd2-9b70b697c2b0" providerId="ADAL" clId="{9ABD2EC9-F50F-46B4-B52D-3C24F379C9F6}" dt="2023-12-19T14:43:34.728" v="362" actId="47"/>
        <pc:sldMkLst>
          <pc:docMk/>
          <pc:sldMk cId="2492933827" sldId="4575"/>
        </pc:sldMkLst>
      </pc:sldChg>
      <pc:sldChg chg="addSp delSp modSp mod">
        <pc:chgData name="Miry Mayer" userId="b6f71374-24ee-45b9-8fd2-9b70b697c2b0" providerId="ADAL" clId="{9ABD2EC9-F50F-46B4-B52D-3C24F379C9F6}" dt="2023-12-21T18:01:20.273" v="374" actId="478"/>
        <pc:sldMkLst>
          <pc:docMk/>
          <pc:sldMk cId="2133681859" sldId="4582"/>
        </pc:sldMkLst>
        <pc:spChg chg="mod">
          <ac:chgData name="Miry Mayer" userId="b6f71374-24ee-45b9-8fd2-9b70b697c2b0" providerId="ADAL" clId="{9ABD2EC9-F50F-46B4-B52D-3C24F379C9F6}" dt="2023-12-19T14:43:29.733" v="361" actId="20577"/>
          <ac:spMkLst>
            <pc:docMk/>
            <pc:sldMk cId="2133681859" sldId="4582"/>
            <ac:spMk id="4" creationId="{16516667-3010-724E-8C23-17C753FAD772}"/>
          </ac:spMkLst>
        </pc:spChg>
        <pc:spChg chg="mod">
          <ac:chgData name="Miry Mayer" userId="b6f71374-24ee-45b9-8fd2-9b70b697c2b0" providerId="ADAL" clId="{9ABD2EC9-F50F-46B4-B52D-3C24F379C9F6}" dt="2023-12-19T14:41:44.194" v="333" actId="14100"/>
          <ac:spMkLst>
            <pc:docMk/>
            <pc:sldMk cId="2133681859" sldId="4582"/>
            <ac:spMk id="5" creationId="{2857F813-3EF4-5942-B8A8-FDD0DF7BD371}"/>
          </ac:spMkLst>
        </pc:spChg>
        <pc:spChg chg="mod">
          <ac:chgData name="Miry Mayer" userId="b6f71374-24ee-45b9-8fd2-9b70b697c2b0" providerId="ADAL" clId="{9ABD2EC9-F50F-46B4-B52D-3C24F379C9F6}" dt="2023-12-19T14:41:49.363" v="343" actId="20577"/>
          <ac:spMkLst>
            <pc:docMk/>
            <pc:sldMk cId="2133681859" sldId="4582"/>
            <ac:spMk id="9" creationId="{0EB4B485-96F4-8CC1-AB83-FF279DFAE558}"/>
          </ac:spMkLst>
        </pc:spChg>
        <pc:spChg chg="add del">
          <ac:chgData name="Miry Mayer" userId="b6f71374-24ee-45b9-8fd2-9b70b697c2b0" providerId="ADAL" clId="{9ABD2EC9-F50F-46B4-B52D-3C24F379C9F6}" dt="2023-12-21T18:01:20.273" v="374" actId="478"/>
          <ac:spMkLst>
            <pc:docMk/>
            <pc:sldMk cId="2133681859" sldId="4582"/>
            <ac:spMk id="12" creationId="{B6CC663B-3DB2-3943-A8A0-33949CDD5083}"/>
          </ac:spMkLst>
        </pc:spChg>
        <pc:spChg chg="mod">
          <ac:chgData name="Miry Mayer" userId="b6f71374-24ee-45b9-8fd2-9b70b697c2b0" providerId="ADAL" clId="{9ABD2EC9-F50F-46B4-B52D-3C24F379C9F6}" dt="2023-12-19T14:43:03.836" v="347" actId="1076"/>
          <ac:spMkLst>
            <pc:docMk/>
            <pc:sldMk cId="2133681859" sldId="4582"/>
            <ac:spMk id="13" creationId="{718DAB66-4DFF-944B-8F3A-46CBA59C38F5}"/>
          </ac:spMkLst>
        </pc:spChg>
        <pc:picChg chg="mod">
          <ac:chgData name="Miry Mayer" userId="b6f71374-24ee-45b9-8fd2-9b70b697c2b0" providerId="ADAL" clId="{9ABD2EC9-F50F-46B4-B52D-3C24F379C9F6}" dt="2023-12-19T14:42:54.832" v="345" actId="1076"/>
          <ac:picMkLst>
            <pc:docMk/>
            <pc:sldMk cId="2133681859" sldId="4582"/>
            <ac:picMk id="10" creationId="{BCCF94E8-8883-3916-E9F6-1AB7962975C6}"/>
          </ac:picMkLst>
        </pc:picChg>
        <pc:picChg chg="add del">
          <ac:chgData name="Miry Mayer" userId="b6f71374-24ee-45b9-8fd2-9b70b697c2b0" providerId="ADAL" clId="{9ABD2EC9-F50F-46B4-B52D-3C24F379C9F6}" dt="2023-12-21T18:01:19.801" v="373" actId="478"/>
          <ac:picMkLst>
            <pc:docMk/>
            <pc:sldMk cId="2133681859" sldId="4582"/>
            <ac:picMk id="21" creationId="{6358B41A-B99B-4782-988D-85B05E63422F}"/>
          </ac:picMkLst>
        </pc:picChg>
      </pc:sldChg>
      <pc:sldChg chg="delSp modSp add del mod delAnim">
        <pc:chgData name="Miry Mayer" userId="b6f71374-24ee-45b9-8fd2-9b70b697c2b0" providerId="ADAL" clId="{9ABD2EC9-F50F-46B4-B52D-3C24F379C9F6}" dt="2023-12-19T14:40:29.075" v="222" actId="47"/>
        <pc:sldMkLst>
          <pc:docMk/>
          <pc:sldMk cId="3020347688" sldId="4583"/>
        </pc:sldMkLst>
        <pc:spChg chg="mod">
          <ac:chgData name="Miry Mayer" userId="b6f71374-24ee-45b9-8fd2-9b70b697c2b0" providerId="ADAL" clId="{9ABD2EC9-F50F-46B4-B52D-3C24F379C9F6}" dt="2023-12-19T14:18:13.043" v="17" actId="20577"/>
          <ac:spMkLst>
            <pc:docMk/>
            <pc:sldMk cId="3020347688" sldId="4583"/>
            <ac:spMk id="15" creationId="{69BB91AD-493A-D8F0-0311-7FFEF5A35C3C}"/>
          </ac:spMkLst>
        </pc:spChg>
        <pc:spChg chg="del">
          <ac:chgData name="Miry Mayer" userId="b6f71374-24ee-45b9-8fd2-9b70b697c2b0" providerId="ADAL" clId="{9ABD2EC9-F50F-46B4-B52D-3C24F379C9F6}" dt="2023-12-19T14:18:27.663" v="19" actId="478"/>
          <ac:spMkLst>
            <pc:docMk/>
            <pc:sldMk cId="3020347688" sldId="4583"/>
            <ac:spMk id="16" creationId="{91FF80A3-11AC-F85B-B373-93FEFAA4D957}"/>
          </ac:spMkLst>
        </pc:spChg>
        <pc:spChg chg="mod">
          <ac:chgData name="Miry Mayer" userId="b6f71374-24ee-45b9-8fd2-9b70b697c2b0" providerId="ADAL" clId="{9ABD2EC9-F50F-46B4-B52D-3C24F379C9F6}" dt="2023-12-19T14:18:45.653" v="20" actId="1076"/>
          <ac:spMkLst>
            <pc:docMk/>
            <pc:sldMk cId="3020347688" sldId="4583"/>
            <ac:spMk id="35" creationId="{22132F39-878B-7054-CDAD-EBC03F0A580E}"/>
          </ac:spMkLst>
        </pc:spChg>
        <pc:spChg chg="mod">
          <ac:chgData name="Miry Mayer" userId="b6f71374-24ee-45b9-8fd2-9b70b697c2b0" providerId="ADAL" clId="{9ABD2EC9-F50F-46B4-B52D-3C24F379C9F6}" dt="2023-12-19T14:18:45.653" v="20" actId="1076"/>
          <ac:spMkLst>
            <pc:docMk/>
            <pc:sldMk cId="3020347688" sldId="4583"/>
            <ac:spMk id="36" creationId="{DF772A70-F0E8-73E6-5A63-2D1BE3D0C501}"/>
          </ac:spMkLst>
        </pc:spChg>
      </pc:sldChg>
      <pc:sldChg chg="delSp modSp add mod delAnim modAnim">
        <pc:chgData name="Miry Mayer" userId="b6f71374-24ee-45b9-8fd2-9b70b697c2b0" providerId="ADAL" clId="{9ABD2EC9-F50F-46B4-B52D-3C24F379C9F6}" dt="2023-12-19T14:40:21.916" v="221" actId="1076"/>
        <pc:sldMkLst>
          <pc:docMk/>
          <pc:sldMk cId="1875262852" sldId="4584"/>
        </pc:sldMkLst>
        <pc:spChg chg="mod">
          <ac:chgData name="Miry Mayer" userId="b6f71374-24ee-45b9-8fd2-9b70b697c2b0" providerId="ADAL" clId="{9ABD2EC9-F50F-46B4-B52D-3C24F379C9F6}" dt="2023-12-19T14:40:21.916" v="221" actId="1076"/>
          <ac:spMkLst>
            <pc:docMk/>
            <pc:sldMk cId="1875262852" sldId="4584"/>
            <ac:spMk id="16" creationId="{91FF80A3-11AC-F85B-B373-93FEFAA4D957}"/>
          </ac:spMkLst>
        </pc:spChg>
        <pc:spChg chg="mod">
          <ac:chgData name="Miry Mayer" userId="b6f71374-24ee-45b9-8fd2-9b70b697c2b0" providerId="ADAL" clId="{9ABD2EC9-F50F-46B4-B52D-3C24F379C9F6}" dt="2023-12-19T14:39:20.897" v="208" actId="1037"/>
          <ac:spMkLst>
            <pc:docMk/>
            <pc:sldMk cId="1875262852" sldId="4584"/>
            <ac:spMk id="20" creationId="{26EDE796-8F3F-F33C-13B2-E49E1686D792}"/>
          </ac:spMkLst>
        </pc:spChg>
        <pc:spChg chg="mod">
          <ac:chgData name="Miry Mayer" userId="b6f71374-24ee-45b9-8fd2-9b70b697c2b0" providerId="ADAL" clId="{9ABD2EC9-F50F-46B4-B52D-3C24F379C9F6}" dt="2023-12-19T14:39:29.170" v="209" actId="255"/>
          <ac:spMkLst>
            <pc:docMk/>
            <pc:sldMk cId="1875262852" sldId="4584"/>
            <ac:spMk id="30" creationId="{7B63D159-56BB-DF28-D583-F7C0B3E636E5}"/>
          </ac:spMkLst>
        </pc:spChg>
        <pc:spChg chg="mod">
          <ac:chgData name="Miry Mayer" userId="b6f71374-24ee-45b9-8fd2-9b70b697c2b0" providerId="ADAL" clId="{9ABD2EC9-F50F-46B4-B52D-3C24F379C9F6}" dt="2023-12-19T14:39:56.150" v="216" actId="255"/>
          <ac:spMkLst>
            <pc:docMk/>
            <pc:sldMk cId="1875262852" sldId="4584"/>
            <ac:spMk id="35" creationId="{22132F39-878B-7054-CDAD-EBC03F0A580E}"/>
          </ac:spMkLst>
        </pc:spChg>
        <pc:spChg chg="mod">
          <ac:chgData name="Miry Mayer" userId="b6f71374-24ee-45b9-8fd2-9b70b697c2b0" providerId="ADAL" clId="{9ABD2EC9-F50F-46B4-B52D-3C24F379C9F6}" dt="2023-12-19T14:39:20.897" v="208" actId="1037"/>
          <ac:spMkLst>
            <pc:docMk/>
            <pc:sldMk cId="1875262852" sldId="4584"/>
            <ac:spMk id="36" creationId="{DF772A70-F0E8-73E6-5A63-2D1BE3D0C501}"/>
          </ac:spMkLst>
        </pc:spChg>
        <pc:spChg chg="del">
          <ac:chgData name="Miry Mayer" userId="b6f71374-24ee-45b9-8fd2-9b70b697c2b0" providerId="ADAL" clId="{9ABD2EC9-F50F-46B4-B52D-3C24F379C9F6}" dt="2023-12-19T14:38:03.130" v="186" actId="478"/>
          <ac:spMkLst>
            <pc:docMk/>
            <pc:sldMk cId="1875262852" sldId="4584"/>
            <ac:spMk id="37" creationId="{E05C88F3-4AD8-0AA6-B881-B5FA813B2872}"/>
          </ac:spMkLst>
        </pc:spChg>
        <pc:spChg chg="del">
          <ac:chgData name="Miry Mayer" userId="b6f71374-24ee-45b9-8fd2-9b70b697c2b0" providerId="ADAL" clId="{9ABD2EC9-F50F-46B4-B52D-3C24F379C9F6}" dt="2023-12-19T14:38:03.130" v="186" actId="478"/>
          <ac:spMkLst>
            <pc:docMk/>
            <pc:sldMk cId="1875262852" sldId="4584"/>
            <ac:spMk id="38" creationId="{CF120386-7684-69F0-9E1F-5DC373B413C5}"/>
          </ac:spMkLst>
        </pc:spChg>
        <pc:spChg chg="del">
          <ac:chgData name="Miry Mayer" userId="b6f71374-24ee-45b9-8fd2-9b70b697c2b0" providerId="ADAL" clId="{9ABD2EC9-F50F-46B4-B52D-3C24F379C9F6}" dt="2023-12-19T14:38:03.130" v="186" actId="478"/>
          <ac:spMkLst>
            <pc:docMk/>
            <pc:sldMk cId="1875262852" sldId="4584"/>
            <ac:spMk id="39" creationId="{2A28C7E2-8EC1-4896-4688-EA60E73F84C7}"/>
          </ac:spMkLst>
        </pc:spChg>
        <pc:spChg chg="del">
          <ac:chgData name="Miry Mayer" userId="b6f71374-24ee-45b9-8fd2-9b70b697c2b0" providerId="ADAL" clId="{9ABD2EC9-F50F-46B4-B52D-3C24F379C9F6}" dt="2023-12-19T14:38:03.130" v="186" actId="478"/>
          <ac:spMkLst>
            <pc:docMk/>
            <pc:sldMk cId="1875262852" sldId="4584"/>
            <ac:spMk id="40" creationId="{5490C133-D5F1-2F20-F952-283A43A5BCDB}"/>
          </ac:spMkLst>
        </pc:spChg>
        <pc:spChg chg="del">
          <ac:chgData name="Miry Mayer" userId="b6f71374-24ee-45b9-8fd2-9b70b697c2b0" providerId="ADAL" clId="{9ABD2EC9-F50F-46B4-B52D-3C24F379C9F6}" dt="2023-12-19T14:40:07.979" v="218" actId="478"/>
          <ac:spMkLst>
            <pc:docMk/>
            <pc:sldMk cId="1875262852" sldId="4584"/>
            <ac:spMk id="41" creationId="{09631072-AAFE-10DF-1C48-98A7566B542D}"/>
          </ac:spMkLst>
        </pc:spChg>
        <pc:picChg chg="del">
          <ac:chgData name="Miry Mayer" userId="b6f71374-24ee-45b9-8fd2-9b70b697c2b0" providerId="ADAL" clId="{9ABD2EC9-F50F-46B4-B52D-3C24F379C9F6}" dt="2023-12-19T14:40:07.444" v="217" actId="478"/>
          <ac:picMkLst>
            <pc:docMk/>
            <pc:sldMk cId="1875262852" sldId="4584"/>
            <ac:picMk id="42" creationId="{0C095CF0-D4AF-64B0-448D-751CFD0784E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2309B-FE2E-474F-A15C-D8B06BB58C01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C5F98-6C2A-4E58-B236-3827CD2A5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61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92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94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93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011">
              <a:defRPr/>
            </a:pPr>
            <a:endParaRPr lang="en-GB" b="0" i="0" dirty="0">
              <a:solidFill>
                <a:srgbClr val="3E3B80"/>
              </a:solidFill>
              <a:latin typeface="Cera Round Pro" panose="00000500000000000000" pitchFamily="50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BCAE9-4880-2B45-9637-C551239E3E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90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537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BCAE9-4880-2B45-9637-C551239E3E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63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5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99BC1B1-0797-4F15-A39B-7356D4003D86}"/>
              </a:ext>
            </a:extLst>
          </p:cNvPr>
          <p:cNvSpPr txBox="1"/>
          <p:nvPr/>
        </p:nvSpPr>
        <p:spPr>
          <a:xfrm>
            <a:off x="416377" y="3037162"/>
            <a:ext cx="8097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6000" b="1" dirty="0">
              <a:solidFill>
                <a:srgbClr val="1C186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098DCC-D304-4A50-A6D9-4145CD60E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16" y="6226961"/>
            <a:ext cx="3330484" cy="29386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08D1EE-F209-4E0A-AA79-BB040536B21A}"/>
              </a:ext>
            </a:extLst>
          </p:cNvPr>
          <p:cNvCxnSpPr/>
          <p:nvPr/>
        </p:nvCxnSpPr>
        <p:spPr>
          <a:xfrm>
            <a:off x="564195" y="2859686"/>
            <a:ext cx="957942" cy="0"/>
          </a:xfrm>
          <a:prstGeom prst="line">
            <a:avLst/>
          </a:prstGeom>
          <a:ln w="50800">
            <a:solidFill>
              <a:srgbClr val="1C1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6">
            <a:extLst>
              <a:ext uri="{FF2B5EF4-FFF2-40B4-BE49-F238E27FC236}">
                <a16:creationId xmlns:a16="http://schemas.microsoft.com/office/drawing/2014/main" id="{9E5D4BA7-96CF-4B9D-A764-7F2A978DAE9D}"/>
              </a:ext>
            </a:extLst>
          </p:cNvPr>
          <p:cNvSpPr/>
          <p:nvPr/>
        </p:nvSpPr>
        <p:spPr>
          <a:xfrm rot="8362158">
            <a:off x="5953390" y="-2336708"/>
            <a:ext cx="1835259" cy="5354896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16E2F4-5174-4DE0-8BF3-BC6AEE292E4E}"/>
              </a:ext>
            </a:extLst>
          </p:cNvPr>
          <p:cNvGrpSpPr/>
          <p:nvPr/>
        </p:nvGrpSpPr>
        <p:grpSpPr>
          <a:xfrm rot="20015539">
            <a:off x="4565606" y="2674886"/>
            <a:ext cx="9538327" cy="9352500"/>
            <a:chOff x="654780" y="3365030"/>
            <a:chExt cx="2415645" cy="2368583"/>
          </a:xfrm>
        </p:grpSpPr>
        <p:sp>
          <p:nvSpPr>
            <p:cNvPr id="17" name="Rounded Rectangle 20">
              <a:extLst>
                <a:ext uri="{FF2B5EF4-FFF2-40B4-BE49-F238E27FC236}">
                  <a16:creationId xmlns:a16="http://schemas.microsoft.com/office/drawing/2014/main" id="{A7655281-54FD-4E29-81C4-F909782FFF73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8" name="Rounded Rectangle 21">
              <a:extLst>
                <a:ext uri="{FF2B5EF4-FFF2-40B4-BE49-F238E27FC236}">
                  <a16:creationId xmlns:a16="http://schemas.microsoft.com/office/drawing/2014/main" id="{465CBCD0-1036-4A4E-9B82-3669135ED249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99AE67C-758C-A302-756E-388FDFB56C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320" y="422557"/>
            <a:ext cx="5310282" cy="12003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A32F3C-712D-3BB2-9B43-7C87A85BAC49}"/>
              </a:ext>
            </a:extLst>
          </p:cNvPr>
          <p:cNvSpPr txBox="1"/>
          <p:nvPr/>
        </p:nvSpPr>
        <p:spPr>
          <a:xfrm>
            <a:off x="471616" y="3883672"/>
            <a:ext cx="809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Secondary school assembly</a:t>
            </a:r>
          </a:p>
        </p:txBody>
      </p:sp>
    </p:spTree>
    <p:extLst>
      <p:ext uri="{BB962C8B-B14F-4D97-AF65-F5344CB8AC3E}">
        <p14:creationId xmlns:p14="http://schemas.microsoft.com/office/powerpoint/2010/main" val="61193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2">
            <a:extLst>
              <a:ext uri="{FF2B5EF4-FFF2-40B4-BE49-F238E27FC236}">
                <a16:creationId xmlns:a16="http://schemas.microsoft.com/office/drawing/2014/main" id="{545A0F14-FBE4-BF8D-FA52-F8B0FE7E3608}"/>
              </a:ext>
            </a:extLst>
          </p:cNvPr>
          <p:cNvSpPr/>
          <p:nvPr/>
        </p:nvSpPr>
        <p:spPr>
          <a:xfrm rot="3191795">
            <a:off x="-1586707" y="-1782436"/>
            <a:ext cx="6659377" cy="19430648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ra Pro" panose="00000500000000000000" pitchFamily="50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99A7C8-45FB-4022-B96E-646FF37F09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4" t="1558" r="-53146" b="-35380"/>
          <a:stretch/>
        </p:blipFill>
        <p:spPr>
          <a:xfrm rot="225668">
            <a:off x="8110492" y="3291048"/>
            <a:ext cx="7889619" cy="52578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C5AA1C3C-8103-4D43-B133-F3D3662256E9}"/>
              </a:ext>
            </a:extLst>
          </p:cNvPr>
          <p:cNvSpPr/>
          <p:nvPr/>
        </p:nvSpPr>
        <p:spPr>
          <a:xfrm rot="19148015">
            <a:off x="8929266" y="5372820"/>
            <a:ext cx="5951653" cy="334147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21">
              <a:latin typeface="Cera Pro" panose="00000500000000000000" pitchFamily="50" charset="0"/>
            </a:endParaRPr>
          </a:p>
        </p:txBody>
      </p:sp>
      <p:sp>
        <p:nvSpPr>
          <p:cNvPr id="7" name="Rounded Rectangle 11">
            <a:extLst>
              <a:ext uri="{FF2B5EF4-FFF2-40B4-BE49-F238E27FC236}">
                <a16:creationId xmlns:a16="http://schemas.microsoft.com/office/drawing/2014/main" id="{B49BDFDC-BA40-4195-83E4-8FADC981F363}"/>
              </a:ext>
            </a:extLst>
          </p:cNvPr>
          <p:cNvSpPr/>
          <p:nvPr/>
        </p:nvSpPr>
        <p:spPr>
          <a:xfrm rot="5400000">
            <a:off x="553408" y="-3835713"/>
            <a:ext cx="2177529" cy="787134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10CE29C-1D0A-40EC-92D2-BDD817B14649}"/>
              </a:ext>
            </a:extLst>
          </p:cNvPr>
          <p:cNvSpPr txBox="1">
            <a:spLocks/>
          </p:cNvSpPr>
          <p:nvPr/>
        </p:nvSpPr>
        <p:spPr>
          <a:xfrm>
            <a:off x="477169" y="33409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Challenging bullying</a:t>
            </a:r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D12E9CEA-40DB-4C29-AA68-7E2588F35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69" y="1511464"/>
            <a:ext cx="808433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Bullying affects millions of lives and can leave us feeling hopeless. 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But if we challenge it, we can change it. </a:t>
            </a: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And it starts by reaching out.</a:t>
            </a:r>
          </a:p>
          <a:p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 </a:t>
            </a:r>
          </a:p>
          <a:p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It doesn’t stop with young people. From teachers to parents and influencers to politicians,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we all have a part to play. </a:t>
            </a: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Reach out to someone you trust if you need to talk. </a:t>
            </a: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Reach out to someone if you know they’re being bullied. </a:t>
            </a: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Reach out by being the change you want to see.</a:t>
            </a:r>
          </a:p>
          <a:p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 </a:t>
            </a:r>
          </a:p>
          <a:p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It takes courage, but it can change lives.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6EA08C3-201F-4009-A677-A89D474CE4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4801" y="284408"/>
            <a:ext cx="2170292" cy="36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3E82EBF-A51D-496B-883A-3EF565D37F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92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2">
            <a:extLst>
              <a:ext uri="{FF2B5EF4-FFF2-40B4-BE49-F238E27FC236}">
                <a16:creationId xmlns:a16="http://schemas.microsoft.com/office/drawing/2014/main" id="{40177986-9CFE-44E7-8DE2-A83B7CD16070}"/>
              </a:ext>
            </a:extLst>
          </p:cNvPr>
          <p:cNvSpPr/>
          <p:nvPr/>
        </p:nvSpPr>
        <p:spPr>
          <a:xfrm rot="18900000">
            <a:off x="9225968" y="-1370576"/>
            <a:ext cx="6659377" cy="19430648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602103CD-257F-4B8B-80B9-868EFD33210B}"/>
              </a:ext>
            </a:extLst>
          </p:cNvPr>
          <p:cNvSpPr/>
          <p:nvPr/>
        </p:nvSpPr>
        <p:spPr>
          <a:xfrm rot="5400000">
            <a:off x="-1023650" y="-4572407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9424F5-D6C5-4B19-844C-148B93F9099E}"/>
              </a:ext>
            </a:extLst>
          </p:cNvPr>
          <p:cNvSpPr txBox="1">
            <a:spLocks/>
          </p:cNvSpPr>
          <p:nvPr/>
        </p:nvSpPr>
        <p:spPr>
          <a:xfrm>
            <a:off x="446495" y="51820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3200" b="1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8E01ED7B-9BC1-48AD-8687-F068C9473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60" y="1691211"/>
            <a:ext cx="370069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The ABA </a:t>
            </a:r>
            <a:b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(Anti-Bullying Alliance) defines bullying as: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3FC80A9-9D3D-4BEA-8AB1-B3B6403E5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534" y="1165889"/>
            <a:ext cx="4705657" cy="424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‘The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repetitive, </a:t>
            </a:r>
          </a:p>
          <a:p>
            <a:pPr algn="ctr">
              <a:lnSpc>
                <a:spcPct val="150000"/>
              </a:lnSpc>
            </a:pP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intentional hurting 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of one person or group by another person or group, where the relationship involves an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imbalance of power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. Bullying can be physical, verbal or psychological. It can happen face-to-face or online’.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C74607F-8A27-4806-9311-148EBC6D2CD1}"/>
              </a:ext>
            </a:extLst>
          </p:cNvPr>
          <p:cNvGrpSpPr/>
          <p:nvPr/>
        </p:nvGrpSpPr>
        <p:grpSpPr>
          <a:xfrm rot="13173467">
            <a:off x="10567953" y="1352702"/>
            <a:ext cx="1569533" cy="1538955"/>
            <a:chOff x="654780" y="3365030"/>
            <a:chExt cx="2415645" cy="2368583"/>
          </a:xfrm>
        </p:grpSpPr>
        <p:sp>
          <p:nvSpPr>
            <p:cNvPr id="8" name="Rounded Rectangle 15">
              <a:extLst>
                <a:ext uri="{FF2B5EF4-FFF2-40B4-BE49-F238E27FC236}">
                  <a16:creationId xmlns:a16="http://schemas.microsoft.com/office/drawing/2014/main" id="{70FE0BBB-606B-4D07-8B3A-220609EF7C61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9" name="Rounded Rectangle 16">
              <a:extLst>
                <a:ext uri="{FF2B5EF4-FFF2-40B4-BE49-F238E27FC236}">
                  <a16:creationId xmlns:a16="http://schemas.microsoft.com/office/drawing/2014/main" id="{35F74529-F7ED-4850-AA46-1A09D40E576D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978595-022F-4531-A39F-B3CB4D38CF0D}"/>
              </a:ext>
            </a:extLst>
          </p:cNvPr>
          <p:cNvGrpSpPr/>
          <p:nvPr/>
        </p:nvGrpSpPr>
        <p:grpSpPr>
          <a:xfrm rot="2247987">
            <a:off x="3576693" y="3591852"/>
            <a:ext cx="1569533" cy="1538955"/>
            <a:chOff x="654780" y="3365030"/>
            <a:chExt cx="2415645" cy="2368583"/>
          </a:xfrm>
        </p:grpSpPr>
        <p:sp>
          <p:nvSpPr>
            <p:cNvPr id="11" name="Rounded Rectangle 18">
              <a:extLst>
                <a:ext uri="{FF2B5EF4-FFF2-40B4-BE49-F238E27FC236}">
                  <a16:creationId xmlns:a16="http://schemas.microsoft.com/office/drawing/2014/main" id="{82C2DCFB-9682-4709-A9EB-B6232BF83AA7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2" name="Rounded Rectangle 19">
              <a:extLst>
                <a:ext uri="{FF2B5EF4-FFF2-40B4-BE49-F238E27FC236}">
                  <a16:creationId xmlns:a16="http://schemas.microsoft.com/office/drawing/2014/main" id="{C21CB1D3-ADEA-425E-B1B6-7FFD00E3F720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14" name="Pentagon 26">
            <a:extLst>
              <a:ext uri="{FF2B5EF4-FFF2-40B4-BE49-F238E27FC236}">
                <a16:creationId xmlns:a16="http://schemas.microsoft.com/office/drawing/2014/main" id="{D97D4343-9F29-46D1-AFB0-0FF5B605F75D}"/>
              </a:ext>
            </a:extLst>
          </p:cNvPr>
          <p:cNvSpPr/>
          <p:nvPr/>
        </p:nvSpPr>
        <p:spPr>
          <a:xfrm>
            <a:off x="8797415" y="5691771"/>
            <a:ext cx="3902585" cy="1180743"/>
          </a:xfrm>
          <a:prstGeom prst="homePlate">
            <a:avLst>
              <a:gd name="adj" fmla="val 35629"/>
            </a:avLst>
          </a:prstGeom>
          <a:solidFill>
            <a:srgbClr val="1C1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5" name="Pentagon 27">
            <a:extLst>
              <a:ext uri="{FF2B5EF4-FFF2-40B4-BE49-F238E27FC236}">
                <a16:creationId xmlns:a16="http://schemas.microsoft.com/office/drawing/2014/main" id="{F63656A3-669B-45AB-A979-210971114558}"/>
              </a:ext>
            </a:extLst>
          </p:cNvPr>
          <p:cNvSpPr/>
          <p:nvPr/>
        </p:nvSpPr>
        <p:spPr>
          <a:xfrm>
            <a:off x="5787533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6" name="Pentagon 25">
            <a:extLst>
              <a:ext uri="{FF2B5EF4-FFF2-40B4-BE49-F238E27FC236}">
                <a16:creationId xmlns:a16="http://schemas.microsoft.com/office/drawing/2014/main" id="{4F963523-868C-49CC-8954-BE8E293BB080}"/>
              </a:ext>
            </a:extLst>
          </p:cNvPr>
          <p:cNvSpPr/>
          <p:nvPr/>
        </p:nvSpPr>
        <p:spPr>
          <a:xfrm>
            <a:off x="2777652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FF5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7" name="Pentagon 2">
            <a:extLst>
              <a:ext uri="{FF2B5EF4-FFF2-40B4-BE49-F238E27FC236}">
                <a16:creationId xmlns:a16="http://schemas.microsoft.com/office/drawing/2014/main" id="{737EAB48-265D-4F49-BD91-85F3F2611516}"/>
              </a:ext>
            </a:extLst>
          </p:cNvPr>
          <p:cNvSpPr/>
          <p:nvPr/>
        </p:nvSpPr>
        <p:spPr>
          <a:xfrm>
            <a:off x="-232230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D2FBAB-650E-405B-AA15-BE454E428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69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Repetitive</a:t>
            </a:r>
            <a:r>
              <a:rPr lang="en-GB" altLang="en-US" sz="2000" b="1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 </a:t>
            </a:r>
            <a:endParaRPr lang="en-GB" sz="2000" b="1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C9FBE6-23D4-4A71-8E7A-B465F1227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6769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Hurtful</a:t>
            </a:r>
            <a:endParaRPr lang="en-GB" sz="20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EA2B77-65DE-4E46-8DBF-339621B54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5740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Intentional</a:t>
            </a:r>
            <a:endParaRPr lang="en-GB" sz="2000" b="1">
              <a:solidFill>
                <a:srgbClr val="1C1861"/>
              </a:solidFill>
              <a:latin typeface="Cera Pro" panose="00000500000000000000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39D930-7D7D-4B60-8602-60DD5BCB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5621" y="5916644"/>
            <a:ext cx="1942080" cy="7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Power imbalance</a:t>
            </a:r>
            <a:endParaRPr lang="en-GB" sz="20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7BA464D-68A1-4644-B369-992A6527E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3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C24DEFB4-94A2-AE41-85E2-0D60F187C538}"/>
              </a:ext>
            </a:extLst>
          </p:cNvPr>
          <p:cNvSpPr/>
          <p:nvPr/>
        </p:nvSpPr>
        <p:spPr>
          <a:xfrm rot="5400000">
            <a:off x="-211032" y="-6568868"/>
            <a:ext cx="2629002" cy="1361201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516667-3010-724E-8C23-17C753FAD772}"/>
              </a:ext>
            </a:extLst>
          </p:cNvPr>
          <p:cNvSpPr txBox="1">
            <a:spLocks/>
          </p:cNvSpPr>
          <p:nvPr/>
        </p:nvSpPr>
        <p:spPr>
          <a:xfrm>
            <a:off x="477170" y="334097"/>
            <a:ext cx="7683420" cy="1143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Types of bullying</a:t>
            </a:r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DDC59B5-80D8-004F-A9AE-6E4D6DDDFE0B}"/>
              </a:ext>
            </a:extLst>
          </p:cNvPr>
          <p:cNvCxnSpPr>
            <a:cxnSpLocks/>
          </p:cNvCxnSpPr>
          <p:nvPr/>
        </p:nvCxnSpPr>
        <p:spPr>
          <a:xfrm>
            <a:off x="6088380" y="2036984"/>
            <a:ext cx="0" cy="4236191"/>
          </a:xfrm>
          <a:prstGeom prst="line">
            <a:avLst/>
          </a:prstGeom>
          <a:ln>
            <a:solidFill>
              <a:srgbClr val="FF577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entagon 25">
            <a:extLst>
              <a:ext uri="{FF2B5EF4-FFF2-40B4-BE49-F238E27FC236}">
                <a16:creationId xmlns:a16="http://schemas.microsoft.com/office/drawing/2014/main" id="{99F7B57A-D1B8-386D-215C-8BBC5FC85455}"/>
              </a:ext>
            </a:extLst>
          </p:cNvPr>
          <p:cNvSpPr/>
          <p:nvPr/>
        </p:nvSpPr>
        <p:spPr>
          <a:xfrm>
            <a:off x="1756238" y="2261574"/>
            <a:ext cx="3318682" cy="741099"/>
          </a:xfrm>
          <a:prstGeom prst="homePlate">
            <a:avLst>
              <a:gd name="adj" fmla="val 35629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era Pro" panose="00000500000000000000" pitchFamily="50" charset="0"/>
              </a:rPr>
              <a:t>Physical</a:t>
            </a:r>
          </a:p>
        </p:txBody>
      </p:sp>
      <p:sp>
        <p:nvSpPr>
          <p:cNvPr id="7" name="Chevron 39">
            <a:extLst>
              <a:ext uri="{FF2B5EF4-FFF2-40B4-BE49-F238E27FC236}">
                <a16:creationId xmlns:a16="http://schemas.microsoft.com/office/drawing/2014/main" id="{011A05FB-31E2-8FAF-C49D-5DF0A6D9ACDB}"/>
              </a:ext>
            </a:extLst>
          </p:cNvPr>
          <p:cNvSpPr/>
          <p:nvPr/>
        </p:nvSpPr>
        <p:spPr>
          <a:xfrm rot="10800000">
            <a:off x="815510" y="2181837"/>
            <a:ext cx="1116721" cy="900573"/>
          </a:xfrm>
          <a:prstGeom prst="chevron">
            <a:avLst>
              <a:gd name="adj" fmla="val 19344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07AEB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DC1A9A-F0C2-4045-DA48-561D74EA04C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bg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2831" y="2343819"/>
            <a:ext cx="532501" cy="5410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89F4E3-7766-91C1-8A66-40C2D6047D66}"/>
              </a:ext>
            </a:extLst>
          </p:cNvPr>
          <p:cNvSpPr txBox="1"/>
          <p:nvPr/>
        </p:nvSpPr>
        <p:spPr>
          <a:xfrm>
            <a:off x="477170" y="3201721"/>
            <a:ext cx="5316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ra Pro" panose="00000500000000000000" pitchFamily="50" charset="0"/>
              </a:rPr>
              <a:t>Includes hitting, kicking, tripping, pushing or purposefully </a:t>
            </a:r>
            <a:r>
              <a:rPr lang="en-US" sz="1600" dirty="0">
                <a:latin typeface="Cera Pro" panose="00000500000000000000" pitchFamily="50" charset="0"/>
              </a:rPr>
              <a:t>damaging</a:t>
            </a:r>
            <a:r>
              <a:rPr lang="en-US" dirty="0">
                <a:latin typeface="Cera Pro" panose="00000500000000000000" pitchFamily="50" charset="0"/>
              </a:rPr>
              <a:t> other people’s property.</a:t>
            </a:r>
          </a:p>
        </p:txBody>
      </p:sp>
      <p:sp>
        <p:nvSpPr>
          <p:cNvPr id="18" name="Pentagon 25">
            <a:extLst>
              <a:ext uri="{FF2B5EF4-FFF2-40B4-BE49-F238E27FC236}">
                <a16:creationId xmlns:a16="http://schemas.microsoft.com/office/drawing/2014/main" id="{607BFCDF-A59D-5328-4979-1638443E88BB}"/>
              </a:ext>
            </a:extLst>
          </p:cNvPr>
          <p:cNvSpPr/>
          <p:nvPr/>
        </p:nvSpPr>
        <p:spPr>
          <a:xfrm>
            <a:off x="1756238" y="4234817"/>
            <a:ext cx="3318682" cy="741099"/>
          </a:xfrm>
          <a:prstGeom prst="homePlate">
            <a:avLst>
              <a:gd name="adj" fmla="val 35629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era Pro" panose="00000500000000000000" pitchFamily="50" charset="0"/>
              </a:rPr>
              <a:t>Psychological</a:t>
            </a:r>
          </a:p>
        </p:txBody>
      </p:sp>
      <p:sp>
        <p:nvSpPr>
          <p:cNvPr id="20" name="Chevron 39">
            <a:extLst>
              <a:ext uri="{FF2B5EF4-FFF2-40B4-BE49-F238E27FC236}">
                <a16:creationId xmlns:a16="http://schemas.microsoft.com/office/drawing/2014/main" id="{44406111-7F9A-515B-7A7F-27499847D33E}"/>
              </a:ext>
            </a:extLst>
          </p:cNvPr>
          <p:cNvSpPr/>
          <p:nvPr/>
        </p:nvSpPr>
        <p:spPr>
          <a:xfrm rot="10800000">
            <a:off x="815510" y="4155080"/>
            <a:ext cx="1116721" cy="900573"/>
          </a:xfrm>
          <a:prstGeom prst="chevron">
            <a:avLst>
              <a:gd name="adj" fmla="val 19344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07AEB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26A37B-68E5-39C2-CCB3-2FFAD4A9C0E1}"/>
              </a:ext>
            </a:extLst>
          </p:cNvPr>
          <p:cNvSpPr txBox="1"/>
          <p:nvPr/>
        </p:nvSpPr>
        <p:spPr>
          <a:xfrm>
            <a:off x="477170" y="5174964"/>
            <a:ext cx="5316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ra Pro" panose="00000500000000000000" pitchFamily="50" charset="0"/>
              </a:rPr>
              <a:t>Includes spreading lies about someone, playing nasty jokes or excluding people.</a:t>
            </a:r>
          </a:p>
        </p:txBody>
      </p:sp>
      <p:sp>
        <p:nvSpPr>
          <p:cNvPr id="23" name="Pentagon 25">
            <a:extLst>
              <a:ext uri="{FF2B5EF4-FFF2-40B4-BE49-F238E27FC236}">
                <a16:creationId xmlns:a16="http://schemas.microsoft.com/office/drawing/2014/main" id="{226C1898-20C8-94A9-A4A0-30593B6CAD2D}"/>
              </a:ext>
            </a:extLst>
          </p:cNvPr>
          <p:cNvSpPr/>
          <p:nvPr/>
        </p:nvSpPr>
        <p:spPr>
          <a:xfrm>
            <a:off x="7677487" y="2261574"/>
            <a:ext cx="3318682" cy="741099"/>
          </a:xfrm>
          <a:prstGeom prst="homePlate">
            <a:avLst>
              <a:gd name="adj" fmla="val 35629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era Pro" panose="00000500000000000000" pitchFamily="50" charset="0"/>
              </a:rPr>
              <a:t>Verbal</a:t>
            </a:r>
          </a:p>
        </p:txBody>
      </p:sp>
      <p:sp>
        <p:nvSpPr>
          <p:cNvPr id="24" name="Chevron 39">
            <a:extLst>
              <a:ext uri="{FF2B5EF4-FFF2-40B4-BE49-F238E27FC236}">
                <a16:creationId xmlns:a16="http://schemas.microsoft.com/office/drawing/2014/main" id="{8400AC09-5C73-9C21-6665-DBAD823CDDFE}"/>
              </a:ext>
            </a:extLst>
          </p:cNvPr>
          <p:cNvSpPr/>
          <p:nvPr/>
        </p:nvSpPr>
        <p:spPr>
          <a:xfrm rot="10800000">
            <a:off x="6736759" y="2181837"/>
            <a:ext cx="1116721" cy="900573"/>
          </a:xfrm>
          <a:prstGeom prst="chevron">
            <a:avLst>
              <a:gd name="adj" fmla="val 19344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07AEB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2EB98C-AD8F-5BC6-3C44-DD0F640FAFE3}"/>
              </a:ext>
            </a:extLst>
          </p:cNvPr>
          <p:cNvSpPr txBox="1"/>
          <p:nvPr/>
        </p:nvSpPr>
        <p:spPr>
          <a:xfrm>
            <a:off x="6398419" y="3201721"/>
            <a:ext cx="5316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ra Pro" panose="00000500000000000000" pitchFamily="50" charset="0"/>
              </a:rPr>
              <a:t>Includes name-calling, threatening, teasing, saying nasty or rude things to someone.</a:t>
            </a:r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0C51E1BC-43A5-10D9-62E9-243404F7A894}"/>
              </a:ext>
            </a:extLst>
          </p:cNvPr>
          <p:cNvSpPr/>
          <p:nvPr/>
        </p:nvSpPr>
        <p:spPr>
          <a:xfrm>
            <a:off x="7677487" y="4314554"/>
            <a:ext cx="3318682" cy="741099"/>
          </a:xfrm>
          <a:prstGeom prst="homePlate">
            <a:avLst>
              <a:gd name="adj" fmla="val 35629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era Pro" panose="00000500000000000000" pitchFamily="50" charset="0"/>
              </a:rPr>
              <a:t>Online</a:t>
            </a:r>
          </a:p>
        </p:txBody>
      </p:sp>
      <p:sp>
        <p:nvSpPr>
          <p:cNvPr id="27" name="Chevron 39">
            <a:extLst>
              <a:ext uri="{FF2B5EF4-FFF2-40B4-BE49-F238E27FC236}">
                <a16:creationId xmlns:a16="http://schemas.microsoft.com/office/drawing/2014/main" id="{A47426EA-BB34-AC6D-D2A9-0EA8AF5651CB}"/>
              </a:ext>
            </a:extLst>
          </p:cNvPr>
          <p:cNvSpPr/>
          <p:nvPr/>
        </p:nvSpPr>
        <p:spPr>
          <a:xfrm rot="10800000">
            <a:off x="6736759" y="4234817"/>
            <a:ext cx="1116721" cy="900573"/>
          </a:xfrm>
          <a:prstGeom prst="chevron">
            <a:avLst>
              <a:gd name="adj" fmla="val 19344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07AEB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668AFEF-B41A-EB5A-C119-746D1CD6C647}"/>
              </a:ext>
            </a:extLst>
          </p:cNvPr>
          <p:cNvSpPr txBox="1"/>
          <p:nvPr/>
        </p:nvSpPr>
        <p:spPr>
          <a:xfrm>
            <a:off x="6398419" y="5254701"/>
            <a:ext cx="5316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ra Pro" panose="00000500000000000000" pitchFamily="50" charset="0"/>
              </a:rPr>
              <a:t>Includes hurtful comments/messages/posts, excluding on purpose, spreading nasty gossip and imitating others online.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AAF55F7C-6E0D-1BBA-556E-E4504D10F6D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bg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119256" y="4309114"/>
            <a:ext cx="479649" cy="57158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9B76261-D159-CF00-0BAA-663E838CE0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7990" y="2425756"/>
            <a:ext cx="666723" cy="41273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D3B024B-ECAD-8EFB-B499-B33730C7E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4311" y="4383253"/>
            <a:ext cx="321616" cy="639262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D2E80FFB-7323-ABD2-1AF3-906507961DB5}"/>
              </a:ext>
            </a:extLst>
          </p:cNvPr>
          <p:cNvGrpSpPr/>
          <p:nvPr/>
        </p:nvGrpSpPr>
        <p:grpSpPr>
          <a:xfrm rot="12988797">
            <a:off x="11480183" y="1019371"/>
            <a:ext cx="1569533" cy="1538955"/>
            <a:chOff x="654780" y="3365030"/>
            <a:chExt cx="2415645" cy="2368583"/>
          </a:xfrm>
        </p:grpSpPr>
        <p:sp>
          <p:nvSpPr>
            <p:cNvPr id="34" name="Rounded Rectangle 15">
              <a:extLst>
                <a:ext uri="{FF2B5EF4-FFF2-40B4-BE49-F238E27FC236}">
                  <a16:creationId xmlns:a16="http://schemas.microsoft.com/office/drawing/2014/main" id="{05668425-B5FA-6166-60B2-FCFE0A533ED2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36" name="Rounded Rectangle 16">
              <a:extLst>
                <a:ext uri="{FF2B5EF4-FFF2-40B4-BE49-F238E27FC236}">
                  <a16:creationId xmlns:a16="http://schemas.microsoft.com/office/drawing/2014/main" id="{59CDBC46-D371-5F9A-C7FD-9517932C9174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3CE59FC-63F6-BA9B-2211-D1E9E510E11C}"/>
              </a:ext>
            </a:extLst>
          </p:cNvPr>
          <p:cNvGrpSpPr/>
          <p:nvPr/>
        </p:nvGrpSpPr>
        <p:grpSpPr>
          <a:xfrm rot="900000">
            <a:off x="-908654" y="5847418"/>
            <a:ext cx="1569533" cy="1538955"/>
            <a:chOff x="654780" y="3365030"/>
            <a:chExt cx="2415645" cy="2368583"/>
          </a:xfrm>
        </p:grpSpPr>
        <p:sp>
          <p:nvSpPr>
            <p:cNvPr id="38" name="Rounded Rectangle 18">
              <a:extLst>
                <a:ext uri="{FF2B5EF4-FFF2-40B4-BE49-F238E27FC236}">
                  <a16:creationId xmlns:a16="http://schemas.microsoft.com/office/drawing/2014/main" id="{A88CAD1E-4D46-4551-FC3B-555CEFB6D1CF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39" name="Rounded Rectangle 19">
              <a:extLst>
                <a:ext uri="{FF2B5EF4-FFF2-40B4-BE49-F238E27FC236}">
                  <a16:creationId xmlns:a16="http://schemas.microsoft.com/office/drawing/2014/main" id="{AC4B6EE2-7030-8877-EC16-92C65B899A29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40" name="Picture 39">
            <a:extLst>
              <a:ext uri="{FF2B5EF4-FFF2-40B4-BE49-F238E27FC236}">
                <a16:creationId xmlns:a16="http://schemas.microsoft.com/office/drawing/2014/main" id="{DA4D44FB-849A-2371-CDAA-89A06FA28B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43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12">
            <a:extLst>
              <a:ext uri="{FF2B5EF4-FFF2-40B4-BE49-F238E27FC236}">
                <a16:creationId xmlns:a16="http://schemas.microsoft.com/office/drawing/2014/main" id="{12B44844-45F8-7EE1-8792-7242D39F8DD5}"/>
              </a:ext>
            </a:extLst>
          </p:cNvPr>
          <p:cNvSpPr/>
          <p:nvPr/>
        </p:nvSpPr>
        <p:spPr>
          <a:xfrm rot="3202611">
            <a:off x="-610362" y="-1367323"/>
            <a:ext cx="6484140" cy="18940313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6" name="Right Arrow 6">
            <a:extLst>
              <a:ext uri="{FF2B5EF4-FFF2-40B4-BE49-F238E27FC236}">
                <a16:creationId xmlns:a16="http://schemas.microsoft.com/office/drawing/2014/main" id="{91FF80A3-11AC-F85B-B373-93FEFAA4D957}"/>
              </a:ext>
            </a:extLst>
          </p:cNvPr>
          <p:cNvSpPr/>
          <p:nvPr/>
        </p:nvSpPr>
        <p:spPr>
          <a:xfrm rot="21146039">
            <a:off x="1037027" y="2782617"/>
            <a:ext cx="4772056" cy="2680682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Take a moment to consider…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03063D2-0266-48A3-80E5-40FA03C28548}"/>
              </a:ext>
            </a:extLst>
          </p:cNvPr>
          <p:cNvSpPr txBox="1">
            <a:spLocks/>
          </p:cNvSpPr>
          <p:nvPr/>
        </p:nvSpPr>
        <p:spPr>
          <a:xfrm>
            <a:off x="477169" y="334097"/>
            <a:ext cx="7275833" cy="132759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3B4F7BA-442E-4292-9375-4C4214676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  <p:sp>
        <p:nvSpPr>
          <p:cNvPr id="13" name="Rounded Rectangle 11">
            <a:extLst>
              <a:ext uri="{FF2B5EF4-FFF2-40B4-BE49-F238E27FC236}">
                <a16:creationId xmlns:a16="http://schemas.microsoft.com/office/drawing/2014/main" id="{2F9C1B3D-45F2-29F0-23F0-66AE357B8F60}"/>
              </a:ext>
            </a:extLst>
          </p:cNvPr>
          <p:cNvSpPr/>
          <p:nvPr/>
        </p:nvSpPr>
        <p:spPr>
          <a:xfrm rot="5400000">
            <a:off x="-382724" y="-5213332"/>
            <a:ext cx="2180851" cy="1102508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9BB91AD-493A-D8F0-0311-7FFEF5A35C3C}"/>
              </a:ext>
            </a:extLst>
          </p:cNvPr>
          <p:cNvSpPr txBox="1">
            <a:spLocks/>
          </p:cNvSpPr>
          <p:nvPr/>
        </p:nvSpPr>
        <p:spPr>
          <a:xfrm>
            <a:off x="446495" y="51820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Talking about bullying</a:t>
            </a:r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EEE560-57F2-0444-A6E3-05D702970640}"/>
              </a:ext>
            </a:extLst>
          </p:cNvPr>
          <p:cNvGrpSpPr/>
          <p:nvPr/>
        </p:nvGrpSpPr>
        <p:grpSpPr>
          <a:xfrm rot="13173467">
            <a:off x="11186299" y="1277775"/>
            <a:ext cx="1569533" cy="1538955"/>
            <a:chOff x="654780" y="3365030"/>
            <a:chExt cx="2415645" cy="2368583"/>
          </a:xfrm>
        </p:grpSpPr>
        <p:sp>
          <p:nvSpPr>
            <p:cNvPr id="24" name="Rounded Rectangle 15">
              <a:extLst>
                <a:ext uri="{FF2B5EF4-FFF2-40B4-BE49-F238E27FC236}">
                  <a16:creationId xmlns:a16="http://schemas.microsoft.com/office/drawing/2014/main" id="{D3657A1D-A65C-A8EF-2CC5-86259F773934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5" name="Rounded Rectangle 16">
              <a:extLst>
                <a:ext uri="{FF2B5EF4-FFF2-40B4-BE49-F238E27FC236}">
                  <a16:creationId xmlns:a16="http://schemas.microsoft.com/office/drawing/2014/main" id="{6E0E3F88-3EEF-5E98-C0E6-A6A99A47D263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92004C0-6682-449C-E69A-8B3FD0C75B61}"/>
              </a:ext>
            </a:extLst>
          </p:cNvPr>
          <p:cNvGrpSpPr/>
          <p:nvPr/>
        </p:nvGrpSpPr>
        <p:grpSpPr>
          <a:xfrm rot="2247987">
            <a:off x="-552655" y="5015230"/>
            <a:ext cx="1569533" cy="1538955"/>
            <a:chOff x="654780" y="3365030"/>
            <a:chExt cx="2415645" cy="2368583"/>
          </a:xfrm>
        </p:grpSpPr>
        <p:sp>
          <p:nvSpPr>
            <p:cNvPr id="27" name="Rounded Rectangle 18">
              <a:extLst>
                <a:ext uri="{FF2B5EF4-FFF2-40B4-BE49-F238E27FC236}">
                  <a16:creationId xmlns:a16="http://schemas.microsoft.com/office/drawing/2014/main" id="{360C6C6F-098D-3E8F-C982-0C3C0B40CB39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8" name="Rounded Rectangle 19">
              <a:extLst>
                <a:ext uri="{FF2B5EF4-FFF2-40B4-BE49-F238E27FC236}">
                  <a16:creationId xmlns:a16="http://schemas.microsoft.com/office/drawing/2014/main" id="{B4E52379-6A1D-5B74-D3B8-50005C7D556F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30" name="Right Arrow 6">
            <a:extLst>
              <a:ext uri="{FF2B5EF4-FFF2-40B4-BE49-F238E27FC236}">
                <a16:creationId xmlns:a16="http://schemas.microsoft.com/office/drawing/2014/main" id="{7B63D159-56BB-DF28-D583-F7C0B3E636E5}"/>
              </a:ext>
            </a:extLst>
          </p:cNvPr>
          <p:cNvSpPr/>
          <p:nvPr/>
        </p:nvSpPr>
        <p:spPr>
          <a:xfrm>
            <a:off x="6789420" y="1389634"/>
            <a:ext cx="3692071" cy="2171915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Two times you have reached out to someone in need</a:t>
            </a:r>
          </a:p>
        </p:txBody>
      </p:sp>
      <p:sp>
        <p:nvSpPr>
          <p:cNvPr id="20" name="Chevron 7">
            <a:extLst>
              <a:ext uri="{FF2B5EF4-FFF2-40B4-BE49-F238E27FC236}">
                <a16:creationId xmlns:a16="http://schemas.microsoft.com/office/drawing/2014/main" id="{26EDE796-8F3F-F33C-13B2-E49E1686D792}"/>
              </a:ext>
            </a:extLst>
          </p:cNvPr>
          <p:cNvSpPr/>
          <p:nvPr/>
        </p:nvSpPr>
        <p:spPr>
          <a:xfrm>
            <a:off x="5713174" y="2149915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1</a:t>
            </a:r>
          </a:p>
        </p:txBody>
      </p:sp>
      <p:sp>
        <p:nvSpPr>
          <p:cNvPr id="35" name="Right Arrow 6">
            <a:extLst>
              <a:ext uri="{FF2B5EF4-FFF2-40B4-BE49-F238E27FC236}">
                <a16:creationId xmlns:a16="http://schemas.microsoft.com/office/drawing/2014/main" id="{22132F39-878B-7054-CDAD-EBC03F0A580E}"/>
              </a:ext>
            </a:extLst>
          </p:cNvPr>
          <p:cNvSpPr/>
          <p:nvPr/>
        </p:nvSpPr>
        <p:spPr>
          <a:xfrm>
            <a:off x="6789420" y="4013752"/>
            <a:ext cx="3692071" cy="2171915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Two times someone has reached out to you when you needed help</a:t>
            </a:r>
          </a:p>
        </p:txBody>
      </p:sp>
      <p:sp>
        <p:nvSpPr>
          <p:cNvPr id="36" name="Chevron 7">
            <a:extLst>
              <a:ext uri="{FF2B5EF4-FFF2-40B4-BE49-F238E27FC236}">
                <a16:creationId xmlns:a16="http://schemas.microsoft.com/office/drawing/2014/main" id="{DF772A70-F0E8-73E6-5A63-2D1BE3D0C501}"/>
              </a:ext>
            </a:extLst>
          </p:cNvPr>
          <p:cNvSpPr/>
          <p:nvPr/>
        </p:nvSpPr>
        <p:spPr>
          <a:xfrm>
            <a:off x="5713174" y="4790340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7526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0" grpId="0" animBg="1"/>
      <p:bldP spid="20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18DAB66-4DFF-944B-8F3A-46CBA59C38F5}"/>
              </a:ext>
            </a:extLst>
          </p:cNvPr>
          <p:cNvSpPr/>
          <p:nvPr/>
        </p:nvSpPr>
        <p:spPr>
          <a:xfrm rot="18900000">
            <a:off x="7342474" y="-1065563"/>
            <a:ext cx="6797155" cy="19198089"/>
          </a:xfrm>
          <a:prstGeom prst="roundRect">
            <a:avLst>
              <a:gd name="adj" fmla="val 50000"/>
            </a:avLst>
          </a:prstGeom>
          <a:solidFill>
            <a:srgbClr val="E8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6CC663B-3DB2-3943-A8A0-33949CDD5083}"/>
              </a:ext>
            </a:extLst>
          </p:cNvPr>
          <p:cNvSpPr/>
          <p:nvPr/>
        </p:nvSpPr>
        <p:spPr>
          <a:xfrm rot="5400000">
            <a:off x="-720026" y="-4646252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516667-3010-724E-8C23-17C753FAD772}"/>
              </a:ext>
            </a:extLst>
          </p:cNvPr>
          <p:cNvSpPr txBox="1">
            <a:spLocks/>
          </p:cNvSpPr>
          <p:nvPr/>
        </p:nvSpPr>
        <p:spPr>
          <a:xfrm>
            <a:off x="477169" y="33409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Let’s reflect:</a:t>
            </a:r>
            <a:endParaRPr lang="en-US" sz="36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2857F813-3EF4-5942-B8A8-FDD0DF7BD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930" y="2561095"/>
            <a:ext cx="641144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36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How wonderful it is that no one has to wait, but can start right now to gradually change the world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1B25040-2A76-8748-AAF5-17AF85170EE7}"/>
              </a:ext>
            </a:extLst>
          </p:cNvPr>
          <p:cNvGrpSpPr/>
          <p:nvPr/>
        </p:nvGrpSpPr>
        <p:grpSpPr>
          <a:xfrm rot="11700000">
            <a:off x="8306941" y="536074"/>
            <a:ext cx="1569533" cy="1538955"/>
            <a:chOff x="654780" y="3365030"/>
            <a:chExt cx="2415645" cy="2368583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C85F2F5E-B85F-3547-A39D-62CB3A7819C8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871F9D55-4780-594F-9C1C-1B1D1C31889E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C2A0D11-9D00-A04E-B1A2-6D835EB09771}"/>
              </a:ext>
            </a:extLst>
          </p:cNvPr>
          <p:cNvGrpSpPr/>
          <p:nvPr/>
        </p:nvGrpSpPr>
        <p:grpSpPr>
          <a:xfrm rot="900000">
            <a:off x="2963375" y="6062356"/>
            <a:ext cx="1569533" cy="1538955"/>
            <a:chOff x="654780" y="3365030"/>
            <a:chExt cx="2415645" cy="2368583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A0301BDC-2133-1A47-BA37-1278379876E7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686FC670-D102-914A-866C-026E1F7F9326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6358B41A-B99B-4782-988D-85B05E634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6030AC9-6771-231C-369A-2FDFA7366170}"/>
              </a:ext>
            </a:extLst>
          </p:cNvPr>
          <p:cNvGrpSpPr/>
          <p:nvPr/>
        </p:nvGrpSpPr>
        <p:grpSpPr>
          <a:xfrm>
            <a:off x="3919654" y="5132290"/>
            <a:ext cx="4518040" cy="980486"/>
            <a:chOff x="783771" y="3853543"/>
            <a:chExt cx="2465614" cy="538843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E64661F9-3E99-CD5F-0EE5-297A0FEE28AC}"/>
                </a:ext>
              </a:extLst>
            </p:cNvPr>
            <p:cNvCxnSpPr>
              <a:cxnSpLocks/>
            </p:cNvCxnSpPr>
            <p:nvPr/>
          </p:nvCxnSpPr>
          <p:spPr>
            <a:xfrm>
              <a:off x="783771" y="3853543"/>
              <a:ext cx="751115" cy="0"/>
            </a:xfrm>
            <a:prstGeom prst="line">
              <a:avLst/>
            </a:prstGeom>
            <a:ln w="25400" cap="rnd">
              <a:solidFill>
                <a:srgbClr val="FF577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D780853-4EC4-3F98-91E5-BF514C200BFA}"/>
                </a:ext>
              </a:extLst>
            </p:cNvPr>
            <p:cNvCxnSpPr>
              <a:cxnSpLocks/>
            </p:cNvCxnSpPr>
            <p:nvPr/>
          </p:nvCxnSpPr>
          <p:spPr>
            <a:xfrm>
              <a:off x="2023047" y="3853543"/>
              <a:ext cx="1226338" cy="0"/>
            </a:xfrm>
            <a:prstGeom prst="line">
              <a:avLst/>
            </a:prstGeom>
            <a:ln w="25400" cap="rnd">
              <a:solidFill>
                <a:srgbClr val="FF577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E9E9C5C-BD94-CCBD-9B64-4BA5A70C50B9}"/>
                </a:ext>
              </a:extLst>
            </p:cNvPr>
            <p:cNvCxnSpPr>
              <a:cxnSpLocks/>
            </p:cNvCxnSpPr>
            <p:nvPr/>
          </p:nvCxnSpPr>
          <p:spPr>
            <a:xfrm>
              <a:off x="1534886" y="3853543"/>
              <a:ext cx="0" cy="538843"/>
            </a:xfrm>
            <a:prstGeom prst="line">
              <a:avLst/>
            </a:prstGeom>
            <a:ln w="25400" cap="rnd">
              <a:solidFill>
                <a:srgbClr val="FF577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79D1B48-CE0E-CC46-6C7B-6CE39B2E0E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34886" y="3853543"/>
              <a:ext cx="488162" cy="538843"/>
            </a:xfrm>
            <a:prstGeom prst="line">
              <a:avLst/>
            </a:prstGeom>
            <a:ln w="25400" cap="rnd">
              <a:solidFill>
                <a:srgbClr val="FF577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EB4B485-96F4-8CC1-AB83-FF279DFAE558}"/>
              </a:ext>
            </a:extLst>
          </p:cNvPr>
          <p:cNvSpPr txBox="1"/>
          <p:nvPr/>
        </p:nvSpPr>
        <p:spPr>
          <a:xfrm>
            <a:off x="5690135" y="5636893"/>
            <a:ext cx="53297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altLang="en-US" sz="3200" b="1" dirty="0">
                <a:solidFill>
                  <a:srgbClr val="002060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- Anne Frank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CCF94E8-8883-3916-E9F6-1AB796297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0287" y="3054900"/>
            <a:ext cx="1935193" cy="26508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3368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9E6539-65CA-290E-39C3-61E3B96AF394}"/>
              </a:ext>
            </a:extLst>
          </p:cNvPr>
          <p:cNvSpPr/>
          <p:nvPr/>
        </p:nvSpPr>
        <p:spPr>
          <a:xfrm>
            <a:off x="0" y="-153457"/>
            <a:ext cx="12464814" cy="7011458"/>
          </a:xfrm>
          <a:prstGeom prst="rect">
            <a:avLst/>
          </a:prstGeom>
          <a:solidFill>
            <a:srgbClr val="1C1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pic>
        <p:nvPicPr>
          <p:cNvPr id="4" name="Picture 3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8B2CBA85-93F3-F6CC-31F6-D008CBFF38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299" y="-186389"/>
            <a:ext cx="3062515" cy="103199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C1DA379-0EDD-1809-C26D-ECE2CB4F4432}"/>
              </a:ext>
            </a:extLst>
          </p:cNvPr>
          <p:cNvSpPr/>
          <p:nvPr/>
        </p:nvSpPr>
        <p:spPr>
          <a:xfrm>
            <a:off x="4718729" y="1979512"/>
            <a:ext cx="2672340" cy="2568811"/>
          </a:xfrm>
          <a:prstGeom prst="ellipse">
            <a:avLst/>
          </a:prstGeom>
          <a:solidFill>
            <a:srgbClr val="FF577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B543B7E-CE20-A6DE-E8C9-41FE237DF25E}"/>
              </a:ext>
            </a:extLst>
          </p:cNvPr>
          <p:cNvSpPr/>
          <p:nvPr/>
        </p:nvSpPr>
        <p:spPr>
          <a:xfrm>
            <a:off x="994799" y="1979512"/>
            <a:ext cx="2672340" cy="2479948"/>
          </a:xfrm>
          <a:prstGeom prst="ellipse">
            <a:avLst/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B46924-EB0E-632D-1E8C-6CFBAC185B35}"/>
              </a:ext>
            </a:extLst>
          </p:cNvPr>
          <p:cNvSpPr/>
          <p:nvPr/>
        </p:nvSpPr>
        <p:spPr>
          <a:xfrm>
            <a:off x="8657338" y="1979511"/>
            <a:ext cx="2596944" cy="2568811"/>
          </a:xfrm>
          <a:prstGeom prst="ellipse">
            <a:avLst/>
          </a:prstGeom>
          <a:solidFill>
            <a:srgbClr val="8757E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34994E-379E-E145-71E3-AE2F02C968DE}"/>
              </a:ext>
            </a:extLst>
          </p:cNvPr>
          <p:cNvSpPr txBox="1"/>
          <p:nvPr/>
        </p:nvSpPr>
        <p:spPr>
          <a:xfrm>
            <a:off x="846613" y="4716088"/>
            <a:ext cx="3355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B2DECA-15EA-0E77-B965-776C32FD1ED5}"/>
              </a:ext>
            </a:extLst>
          </p:cNvPr>
          <p:cNvSpPr txBox="1"/>
          <p:nvPr/>
        </p:nvSpPr>
        <p:spPr>
          <a:xfrm>
            <a:off x="4782604" y="4716088"/>
            <a:ext cx="301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2FD71FD-B6BB-3CAD-8958-4CE87EE7C924}"/>
              </a:ext>
            </a:extLst>
          </p:cNvPr>
          <p:cNvSpPr txBox="1"/>
          <p:nvPr/>
        </p:nvSpPr>
        <p:spPr>
          <a:xfrm>
            <a:off x="8263155" y="4727470"/>
            <a:ext cx="39288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3E6F28F9-5344-21D8-4425-81E993100674}"/>
              </a:ext>
            </a:extLst>
          </p:cNvPr>
          <p:cNvSpPr/>
          <p:nvPr/>
        </p:nvSpPr>
        <p:spPr>
          <a:xfrm rot="5400000">
            <a:off x="1728757" y="-4509562"/>
            <a:ext cx="2151253" cy="10021446"/>
          </a:xfrm>
          <a:prstGeom prst="roundRect">
            <a:avLst>
              <a:gd name="adj" fmla="val 50000"/>
            </a:avLst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6D1E7C-58AD-99A7-D315-754E0B2DECD2}"/>
              </a:ext>
            </a:extLst>
          </p:cNvPr>
          <p:cNvSpPr txBox="1"/>
          <p:nvPr/>
        </p:nvSpPr>
        <p:spPr>
          <a:xfrm>
            <a:off x="533470" y="130269"/>
            <a:ext cx="66110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b="1" dirty="0">
                <a:solidFill>
                  <a:srgbClr val="002060"/>
                </a:solidFill>
                <a:latin typeface="Cera Pro" panose="00000500000000000000" pitchFamily="50" charset="0"/>
                <a:ea typeface="+mj-ea"/>
                <a:cs typeface="Arial" panose="020B0604020202020204" pitchFamily="34" charset="0"/>
              </a:rPr>
              <a:t>Who can we reach out for support to in our school?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4601CC-9C87-6740-0E13-8CD4B606A505}"/>
              </a:ext>
            </a:extLst>
          </p:cNvPr>
          <p:cNvSpPr/>
          <p:nvPr/>
        </p:nvSpPr>
        <p:spPr>
          <a:xfrm>
            <a:off x="1251660" y="2191343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0E81A99-A786-4F94-AFD9-7AA4FC957930}"/>
              </a:ext>
            </a:extLst>
          </p:cNvPr>
          <p:cNvSpPr/>
          <p:nvPr/>
        </p:nvSpPr>
        <p:spPr>
          <a:xfrm>
            <a:off x="8876737" y="2262530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50523FA-6808-2670-B0AF-3EB28B774035}"/>
              </a:ext>
            </a:extLst>
          </p:cNvPr>
          <p:cNvSpPr/>
          <p:nvPr/>
        </p:nvSpPr>
        <p:spPr>
          <a:xfrm>
            <a:off x="4975826" y="2262530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2DFAC47F-C85F-1516-2F26-965CB3D3962B}"/>
              </a:ext>
            </a:extLst>
          </p:cNvPr>
          <p:cNvSpPr/>
          <p:nvPr/>
        </p:nvSpPr>
        <p:spPr>
          <a:xfrm>
            <a:off x="441575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1</a:t>
            </a:r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737D0211-DCE6-A2E3-BE5F-26AA7769F26F}"/>
              </a:ext>
            </a:extLst>
          </p:cNvPr>
          <p:cNvSpPr/>
          <p:nvPr/>
        </p:nvSpPr>
        <p:spPr>
          <a:xfrm>
            <a:off x="8008756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3</a:t>
            </a: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8652710D-9DD6-048A-EFDA-401077534F78}"/>
              </a:ext>
            </a:extLst>
          </p:cNvPr>
          <p:cNvSpPr/>
          <p:nvPr/>
        </p:nvSpPr>
        <p:spPr>
          <a:xfrm>
            <a:off x="4079893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03575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b3a51243-0105-4de4-ad8a-894473378b2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FF03655BF5143862B943B1C4EFBA9" ma:contentTypeVersion="12" ma:contentTypeDescription="Create a new document." ma:contentTypeScope="" ma:versionID="dd027473d81e26856c35eceb321b3e48">
  <xsd:schema xmlns:xsd="http://www.w3.org/2001/XMLSchema" xmlns:xs="http://www.w3.org/2001/XMLSchema" xmlns:p="http://schemas.microsoft.com/office/2006/metadata/properties" xmlns:ns2="b3a51243-0105-4de4-ad8a-894473378b2c" xmlns:ns3="16ae49f3-829e-48a4-b770-42088e17cf9e" targetNamespace="http://schemas.microsoft.com/office/2006/metadata/properties" ma:root="true" ma:fieldsID="6ca43da84d6ed12730fbab2c5d6ba983" ns2:_="" ns3:_="">
    <xsd:import namespace="b3a51243-0105-4de4-ad8a-894473378b2c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51243-0105-4de4-ad8a-894473378b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97D3C9-2C42-49F7-B6BA-DEBAC4A1AF0B}">
  <ds:schemaRefs>
    <ds:schemaRef ds:uri="16ae49f3-829e-48a4-b770-42088e17cf9e"/>
    <ds:schemaRef ds:uri="http://schemas.microsoft.com/office/2006/documentManagement/types"/>
    <ds:schemaRef ds:uri="http://purl.org/dc/dcmitype/"/>
    <ds:schemaRef ds:uri="b3a51243-0105-4de4-ad8a-894473378b2c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B86FB05-4CE5-4A13-AC5D-20559A229E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F188C6-C689-4CD3-B7FA-3A02E12C0D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a51243-0105-4de4-ad8a-894473378b2c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3234</TotalTime>
  <Words>337</Words>
  <Application>Microsoft Office PowerPoint</Application>
  <PresentationFormat>Widescreen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Cera Pro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Jessica Alborough</cp:lastModifiedBy>
  <cp:revision>3</cp:revision>
  <dcterms:created xsi:type="dcterms:W3CDTF">2023-12-19T11:20:56Z</dcterms:created>
  <dcterms:modified xsi:type="dcterms:W3CDTF">2024-01-05T12:33:51Z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0x010100289FF03655BF5143862B943B1C4EFBA9</vt:lpwstr>
  </property>
  <property fmtid="{D5CDD505-2E9C-101B-9397-08002B2CF9AE}" pid="3" name="MediaServiceImageTags">
    <vt:lpwstr/>
  </property>
</Properties>
</file>