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1" r:id="rId1"/>
  </p:sldMasterIdLst>
  <p:sldIdLst>
    <p:sldId id="256" r:id="rId2"/>
    <p:sldId id="271" r:id="rId3"/>
    <p:sldId id="259" r:id="rId4"/>
    <p:sldId id="265" r:id="rId5"/>
    <p:sldId id="260" r:id="rId6"/>
    <p:sldId id="257" r:id="rId7"/>
    <p:sldId id="261" r:id="rId8"/>
    <p:sldId id="262" r:id="rId9"/>
    <p:sldId id="263" r:id="rId10"/>
    <p:sldId id="264" r:id="rId11"/>
    <p:sldId id="266" r:id="rId12"/>
    <p:sldId id="267" r:id="rId13"/>
    <p:sldId id="268" r:id="rId14"/>
    <p:sldId id="269" r:id="rId15"/>
    <p:sldId id="258"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E4131-52CE-43ED-883C-940A7ACE7704}"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endParaRPr lang="en-US"/>
        </a:p>
      </dgm:t>
    </dgm:pt>
    <dgm:pt modelId="{4333983D-4E1A-4C63-A5E7-5F5046B51F97}">
      <dgm:prSet phldrT="[Text]"/>
      <dgm:spPr/>
      <dgm:t>
        <a:bodyPr/>
        <a:lstStyle/>
        <a:p>
          <a:r>
            <a:rPr lang="en-US" dirty="0" smtClean="0">
              <a:solidFill>
                <a:schemeClr val="bg1"/>
              </a:solidFill>
            </a:rPr>
            <a:t>2002</a:t>
          </a:r>
          <a:endParaRPr lang="en-US" dirty="0">
            <a:solidFill>
              <a:schemeClr val="bg1"/>
            </a:solidFill>
          </a:endParaRPr>
        </a:p>
      </dgm:t>
    </dgm:pt>
    <dgm:pt modelId="{BA76A768-FF1C-4F17-A518-EDB1BBFC0292}" type="parTrans" cxnId="{B8DF8355-3F83-407F-A7B6-D06565BCA115}">
      <dgm:prSet/>
      <dgm:spPr/>
      <dgm:t>
        <a:bodyPr/>
        <a:lstStyle/>
        <a:p>
          <a:endParaRPr lang="en-US"/>
        </a:p>
      </dgm:t>
    </dgm:pt>
    <dgm:pt modelId="{886FEAE7-691C-44EC-BDB5-37A0A227610E}" type="sibTrans" cxnId="{B8DF8355-3F83-407F-A7B6-D06565BCA115}">
      <dgm:prSet/>
      <dgm:spPr/>
      <dgm:t>
        <a:bodyPr/>
        <a:lstStyle/>
        <a:p>
          <a:endParaRPr lang="en-US"/>
        </a:p>
      </dgm:t>
    </dgm:pt>
    <dgm:pt modelId="{CDD757CA-F3B8-4D70-B70B-BDC3CA6CDC8E}">
      <dgm:prSet phldrT="[Text]"/>
      <dgm:spPr/>
      <dgm:t>
        <a:bodyPr/>
        <a:lstStyle/>
        <a:p>
          <a:r>
            <a:rPr lang="en-US" dirty="0" smtClean="0"/>
            <a:t>Equal rights for same sex couples to adopt</a:t>
          </a:r>
          <a:endParaRPr lang="en-US" dirty="0"/>
        </a:p>
      </dgm:t>
    </dgm:pt>
    <dgm:pt modelId="{81FCBBBA-D6D8-403C-941F-E809641CD247}" type="parTrans" cxnId="{0749D8FF-660A-4185-9433-4AE905D20F4B}">
      <dgm:prSet/>
      <dgm:spPr/>
      <dgm:t>
        <a:bodyPr/>
        <a:lstStyle/>
        <a:p>
          <a:endParaRPr lang="en-US"/>
        </a:p>
      </dgm:t>
    </dgm:pt>
    <dgm:pt modelId="{5F3B3290-59BA-44A2-B2C2-B65E5CA61590}" type="sibTrans" cxnId="{0749D8FF-660A-4185-9433-4AE905D20F4B}">
      <dgm:prSet/>
      <dgm:spPr/>
      <dgm:t>
        <a:bodyPr/>
        <a:lstStyle/>
        <a:p>
          <a:endParaRPr lang="en-US"/>
        </a:p>
      </dgm:t>
    </dgm:pt>
    <dgm:pt modelId="{F2F4E0BA-4043-4BCC-A547-3C2458A0A24A}">
      <dgm:prSet phldrT="[Text]"/>
      <dgm:spPr/>
      <dgm:t>
        <a:bodyPr/>
        <a:lstStyle/>
        <a:p>
          <a:r>
            <a:rPr lang="en-US" dirty="0" smtClean="0">
              <a:solidFill>
                <a:schemeClr val="bg1"/>
              </a:solidFill>
            </a:rPr>
            <a:t>1972</a:t>
          </a:r>
          <a:endParaRPr lang="en-US" dirty="0">
            <a:solidFill>
              <a:schemeClr val="bg1"/>
            </a:solidFill>
          </a:endParaRPr>
        </a:p>
      </dgm:t>
    </dgm:pt>
    <dgm:pt modelId="{FD1ED6CF-9D5A-4BC5-820C-9FDDA6DD656E}" type="parTrans" cxnId="{9D75A9EA-9DAE-4A7C-975D-0FA89348E8AA}">
      <dgm:prSet/>
      <dgm:spPr/>
      <dgm:t>
        <a:bodyPr/>
        <a:lstStyle/>
        <a:p>
          <a:endParaRPr lang="en-US"/>
        </a:p>
      </dgm:t>
    </dgm:pt>
    <dgm:pt modelId="{191C4575-0B17-4995-96B4-9948C1D2FE1E}" type="sibTrans" cxnId="{9D75A9EA-9DAE-4A7C-975D-0FA89348E8AA}">
      <dgm:prSet/>
      <dgm:spPr/>
      <dgm:t>
        <a:bodyPr/>
        <a:lstStyle/>
        <a:p>
          <a:endParaRPr lang="en-US"/>
        </a:p>
      </dgm:t>
    </dgm:pt>
    <dgm:pt modelId="{9601FC5A-9138-4E7C-8C0A-70FA802A7162}">
      <dgm:prSet phldrT="[Text]"/>
      <dgm:spPr/>
      <dgm:t>
        <a:bodyPr/>
        <a:lstStyle/>
        <a:p>
          <a:r>
            <a:rPr lang="en-US" dirty="0" smtClean="0"/>
            <a:t>First UK Pride march </a:t>
          </a:r>
          <a:endParaRPr lang="en-US" dirty="0"/>
        </a:p>
      </dgm:t>
    </dgm:pt>
    <dgm:pt modelId="{A1D78C1C-3F4C-47CB-A566-670AF947964F}" type="parTrans" cxnId="{B2A44164-D299-4E16-A79A-8F987AA089F9}">
      <dgm:prSet/>
      <dgm:spPr/>
      <dgm:t>
        <a:bodyPr/>
        <a:lstStyle/>
        <a:p>
          <a:endParaRPr lang="en-US"/>
        </a:p>
      </dgm:t>
    </dgm:pt>
    <dgm:pt modelId="{FC3A9E53-0C60-47CC-BD04-239B18BEB0C8}" type="sibTrans" cxnId="{B2A44164-D299-4E16-A79A-8F987AA089F9}">
      <dgm:prSet/>
      <dgm:spPr/>
      <dgm:t>
        <a:bodyPr/>
        <a:lstStyle/>
        <a:p>
          <a:endParaRPr lang="en-US"/>
        </a:p>
      </dgm:t>
    </dgm:pt>
    <dgm:pt modelId="{56CD74ED-4DD5-411E-8E1C-086781B7D9A0}">
      <dgm:prSet phldrT="[Text]"/>
      <dgm:spPr/>
      <dgm:t>
        <a:bodyPr/>
        <a:lstStyle/>
        <a:p>
          <a:r>
            <a:rPr lang="en-US" dirty="0" smtClean="0">
              <a:solidFill>
                <a:schemeClr val="bg1"/>
              </a:solidFill>
            </a:rPr>
            <a:t>1988</a:t>
          </a:r>
          <a:endParaRPr lang="en-US" dirty="0">
            <a:solidFill>
              <a:schemeClr val="bg1"/>
            </a:solidFill>
          </a:endParaRPr>
        </a:p>
      </dgm:t>
    </dgm:pt>
    <dgm:pt modelId="{2FA732E6-A2CE-4605-9ECA-D4B390699C0C}" type="parTrans" cxnId="{88BC3A10-3570-4E19-AF59-C039E1A6B029}">
      <dgm:prSet/>
      <dgm:spPr/>
      <dgm:t>
        <a:bodyPr/>
        <a:lstStyle/>
        <a:p>
          <a:endParaRPr lang="en-US"/>
        </a:p>
      </dgm:t>
    </dgm:pt>
    <dgm:pt modelId="{868DF110-C15B-4B1A-A711-9691FC8BE0DD}" type="sibTrans" cxnId="{88BC3A10-3570-4E19-AF59-C039E1A6B029}">
      <dgm:prSet/>
      <dgm:spPr/>
      <dgm:t>
        <a:bodyPr/>
        <a:lstStyle/>
        <a:p>
          <a:endParaRPr lang="en-US"/>
        </a:p>
      </dgm:t>
    </dgm:pt>
    <dgm:pt modelId="{88EBB212-9C29-4A23-99D9-B269FE6AD341}">
      <dgm:prSet custT="1"/>
      <dgm:spPr/>
      <dgm:t>
        <a:bodyPr/>
        <a:lstStyle/>
        <a:p>
          <a:r>
            <a:rPr lang="en-US" sz="2000" dirty="0" smtClean="0"/>
            <a:t>Section 28</a:t>
          </a:r>
          <a:endParaRPr lang="en-US" sz="2000" dirty="0"/>
        </a:p>
      </dgm:t>
    </dgm:pt>
    <dgm:pt modelId="{A898662F-9C35-4C45-AB96-2C57007A974F}" type="parTrans" cxnId="{D79F29C8-080B-413B-86EF-4132F38EFDCD}">
      <dgm:prSet/>
      <dgm:spPr/>
      <dgm:t>
        <a:bodyPr/>
        <a:lstStyle/>
        <a:p>
          <a:endParaRPr lang="en-US"/>
        </a:p>
      </dgm:t>
    </dgm:pt>
    <dgm:pt modelId="{2E3545BD-5047-45BE-8B66-8F9B0D48FA34}" type="sibTrans" cxnId="{D79F29C8-080B-413B-86EF-4132F38EFDCD}">
      <dgm:prSet/>
      <dgm:spPr/>
      <dgm:t>
        <a:bodyPr/>
        <a:lstStyle/>
        <a:p>
          <a:endParaRPr lang="en-US"/>
        </a:p>
      </dgm:t>
    </dgm:pt>
    <dgm:pt modelId="{18D35C6D-9983-4CE4-853C-A27CC5515C4E}" type="pres">
      <dgm:prSet presAssocID="{F02E4131-52CE-43ED-883C-940A7ACE7704}" presName="theList" presStyleCnt="0">
        <dgm:presLayoutVars>
          <dgm:dir/>
          <dgm:animLvl val="lvl"/>
          <dgm:resizeHandles val="exact"/>
        </dgm:presLayoutVars>
      </dgm:prSet>
      <dgm:spPr/>
      <dgm:t>
        <a:bodyPr/>
        <a:lstStyle/>
        <a:p>
          <a:endParaRPr lang="en-US"/>
        </a:p>
      </dgm:t>
    </dgm:pt>
    <dgm:pt modelId="{5FC1B898-4289-48AD-94F9-482A6D5C748A}" type="pres">
      <dgm:prSet presAssocID="{F2F4E0BA-4043-4BCC-A547-3C2458A0A24A}" presName="compNode" presStyleCnt="0"/>
      <dgm:spPr/>
    </dgm:pt>
    <dgm:pt modelId="{77BD5DD4-0C41-4AA3-8787-29C824BB16B9}" type="pres">
      <dgm:prSet presAssocID="{F2F4E0BA-4043-4BCC-A547-3C2458A0A24A}" presName="noGeometry" presStyleCnt="0"/>
      <dgm:spPr/>
    </dgm:pt>
    <dgm:pt modelId="{224A2705-8C03-49BE-B68C-5CDF0FF9389D}" type="pres">
      <dgm:prSet presAssocID="{F2F4E0BA-4043-4BCC-A547-3C2458A0A24A}" presName="childTextVisible" presStyleLbl="bgAccFollowNode1" presStyleIdx="0" presStyleCnt="3">
        <dgm:presLayoutVars>
          <dgm:bulletEnabled val="1"/>
        </dgm:presLayoutVars>
      </dgm:prSet>
      <dgm:spPr/>
      <dgm:t>
        <a:bodyPr/>
        <a:lstStyle/>
        <a:p>
          <a:endParaRPr lang="en-US"/>
        </a:p>
      </dgm:t>
    </dgm:pt>
    <dgm:pt modelId="{1F9FEC50-0CD5-4823-A4BB-C07FF89F5882}" type="pres">
      <dgm:prSet presAssocID="{F2F4E0BA-4043-4BCC-A547-3C2458A0A24A}" presName="childTextHidden" presStyleLbl="bgAccFollowNode1" presStyleIdx="0" presStyleCnt="3"/>
      <dgm:spPr/>
      <dgm:t>
        <a:bodyPr/>
        <a:lstStyle/>
        <a:p>
          <a:endParaRPr lang="en-US"/>
        </a:p>
      </dgm:t>
    </dgm:pt>
    <dgm:pt modelId="{04A8DCB3-4493-49B9-A016-BC87EDEE11BB}" type="pres">
      <dgm:prSet presAssocID="{F2F4E0BA-4043-4BCC-A547-3C2458A0A24A}" presName="parentText" presStyleLbl="node1" presStyleIdx="0" presStyleCnt="3">
        <dgm:presLayoutVars>
          <dgm:chMax val="1"/>
          <dgm:bulletEnabled val="1"/>
        </dgm:presLayoutVars>
      </dgm:prSet>
      <dgm:spPr/>
      <dgm:t>
        <a:bodyPr/>
        <a:lstStyle/>
        <a:p>
          <a:endParaRPr lang="en-US"/>
        </a:p>
      </dgm:t>
    </dgm:pt>
    <dgm:pt modelId="{423BA912-39A2-4615-B6E0-A658DA2D1119}" type="pres">
      <dgm:prSet presAssocID="{F2F4E0BA-4043-4BCC-A547-3C2458A0A24A}" presName="aSpace" presStyleCnt="0"/>
      <dgm:spPr/>
    </dgm:pt>
    <dgm:pt modelId="{6F6C3DC0-1193-4C33-BA4C-32B325110B59}" type="pres">
      <dgm:prSet presAssocID="{56CD74ED-4DD5-411E-8E1C-086781B7D9A0}" presName="compNode" presStyleCnt="0"/>
      <dgm:spPr/>
    </dgm:pt>
    <dgm:pt modelId="{54F72323-84CD-447A-8C49-CF6E766E02BF}" type="pres">
      <dgm:prSet presAssocID="{56CD74ED-4DD5-411E-8E1C-086781B7D9A0}" presName="noGeometry" presStyleCnt="0"/>
      <dgm:spPr/>
    </dgm:pt>
    <dgm:pt modelId="{EC524308-D12A-4F78-8D7D-84B5A65AF545}" type="pres">
      <dgm:prSet presAssocID="{56CD74ED-4DD5-411E-8E1C-086781B7D9A0}" presName="childTextVisible" presStyleLbl="bgAccFollowNode1" presStyleIdx="1" presStyleCnt="3">
        <dgm:presLayoutVars>
          <dgm:bulletEnabled val="1"/>
        </dgm:presLayoutVars>
      </dgm:prSet>
      <dgm:spPr/>
      <dgm:t>
        <a:bodyPr/>
        <a:lstStyle/>
        <a:p>
          <a:endParaRPr lang="en-US"/>
        </a:p>
      </dgm:t>
    </dgm:pt>
    <dgm:pt modelId="{1DB2600B-5618-445D-995E-2920E7AEBFDA}" type="pres">
      <dgm:prSet presAssocID="{56CD74ED-4DD5-411E-8E1C-086781B7D9A0}" presName="childTextHidden" presStyleLbl="bgAccFollowNode1" presStyleIdx="1" presStyleCnt="3"/>
      <dgm:spPr/>
      <dgm:t>
        <a:bodyPr/>
        <a:lstStyle/>
        <a:p>
          <a:endParaRPr lang="en-US"/>
        </a:p>
      </dgm:t>
    </dgm:pt>
    <dgm:pt modelId="{45F92547-8E5B-4E07-8434-C5079E71DAC9}" type="pres">
      <dgm:prSet presAssocID="{56CD74ED-4DD5-411E-8E1C-086781B7D9A0}" presName="parentText" presStyleLbl="node1" presStyleIdx="1" presStyleCnt="3">
        <dgm:presLayoutVars>
          <dgm:chMax val="1"/>
          <dgm:bulletEnabled val="1"/>
        </dgm:presLayoutVars>
      </dgm:prSet>
      <dgm:spPr/>
      <dgm:t>
        <a:bodyPr/>
        <a:lstStyle/>
        <a:p>
          <a:endParaRPr lang="en-US"/>
        </a:p>
      </dgm:t>
    </dgm:pt>
    <dgm:pt modelId="{7CBA392F-B621-4B91-A28E-E8C729002539}" type="pres">
      <dgm:prSet presAssocID="{56CD74ED-4DD5-411E-8E1C-086781B7D9A0}" presName="aSpace" presStyleCnt="0"/>
      <dgm:spPr/>
    </dgm:pt>
    <dgm:pt modelId="{87B06BDD-E4EB-4619-8F96-F89AAB3358BB}" type="pres">
      <dgm:prSet presAssocID="{4333983D-4E1A-4C63-A5E7-5F5046B51F97}" presName="compNode" presStyleCnt="0"/>
      <dgm:spPr/>
    </dgm:pt>
    <dgm:pt modelId="{C660DD34-64D8-49C8-8EBD-94FF237DE83C}" type="pres">
      <dgm:prSet presAssocID="{4333983D-4E1A-4C63-A5E7-5F5046B51F97}" presName="noGeometry" presStyleCnt="0"/>
      <dgm:spPr/>
    </dgm:pt>
    <dgm:pt modelId="{59528F09-7AED-49BD-A0C1-76B5BE1DE650}" type="pres">
      <dgm:prSet presAssocID="{4333983D-4E1A-4C63-A5E7-5F5046B51F97}" presName="childTextVisible" presStyleLbl="bgAccFollowNode1" presStyleIdx="2" presStyleCnt="3">
        <dgm:presLayoutVars>
          <dgm:bulletEnabled val="1"/>
        </dgm:presLayoutVars>
      </dgm:prSet>
      <dgm:spPr/>
      <dgm:t>
        <a:bodyPr/>
        <a:lstStyle/>
        <a:p>
          <a:endParaRPr lang="en-US"/>
        </a:p>
      </dgm:t>
    </dgm:pt>
    <dgm:pt modelId="{67D54696-306D-454A-B9FF-1AD9A6CC1EBD}" type="pres">
      <dgm:prSet presAssocID="{4333983D-4E1A-4C63-A5E7-5F5046B51F97}" presName="childTextHidden" presStyleLbl="bgAccFollowNode1" presStyleIdx="2" presStyleCnt="3"/>
      <dgm:spPr/>
      <dgm:t>
        <a:bodyPr/>
        <a:lstStyle/>
        <a:p>
          <a:endParaRPr lang="en-US"/>
        </a:p>
      </dgm:t>
    </dgm:pt>
    <dgm:pt modelId="{27EBBED8-F615-49F6-B76F-7DDE5D694A7B}" type="pres">
      <dgm:prSet presAssocID="{4333983D-4E1A-4C63-A5E7-5F5046B51F97}" presName="parentText" presStyleLbl="node1" presStyleIdx="2" presStyleCnt="3">
        <dgm:presLayoutVars>
          <dgm:chMax val="1"/>
          <dgm:bulletEnabled val="1"/>
        </dgm:presLayoutVars>
      </dgm:prSet>
      <dgm:spPr/>
      <dgm:t>
        <a:bodyPr/>
        <a:lstStyle/>
        <a:p>
          <a:endParaRPr lang="en-US"/>
        </a:p>
      </dgm:t>
    </dgm:pt>
  </dgm:ptLst>
  <dgm:cxnLst>
    <dgm:cxn modelId="{F5078D43-8AC9-4CF5-94D3-06B2786F96DB}" type="presOf" srcId="{88EBB212-9C29-4A23-99D9-B269FE6AD341}" destId="{1DB2600B-5618-445D-995E-2920E7AEBFDA}" srcOrd="1" destOrd="0" presId="urn:microsoft.com/office/officeart/2005/8/layout/hProcess6"/>
    <dgm:cxn modelId="{D39E9140-9BCE-46D9-B670-BFD85E40DB9F}" type="presOf" srcId="{9601FC5A-9138-4E7C-8C0A-70FA802A7162}" destId="{1F9FEC50-0CD5-4823-A4BB-C07FF89F5882}" srcOrd="1" destOrd="0" presId="urn:microsoft.com/office/officeart/2005/8/layout/hProcess6"/>
    <dgm:cxn modelId="{E606E836-1008-4234-BE09-E434FBBADEDB}" type="presOf" srcId="{CDD757CA-F3B8-4D70-B70B-BDC3CA6CDC8E}" destId="{67D54696-306D-454A-B9FF-1AD9A6CC1EBD}" srcOrd="1" destOrd="0" presId="urn:microsoft.com/office/officeart/2005/8/layout/hProcess6"/>
    <dgm:cxn modelId="{9D75A9EA-9DAE-4A7C-975D-0FA89348E8AA}" srcId="{F02E4131-52CE-43ED-883C-940A7ACE7704}" destId="{F2F4E0BA-4043-4BCC-A547-3C2458A0A24A}" srcOrd="0" destOrd="0" parTransId="{FD1ED6CF-9D5A-4BC5-820C-9FDDA6DD656E}" sibTransId="{191C4575-0B17-4995-96B4-9948C1D2FE1E}"/>
    <dgm:cxn modelId="{0749D8FF-660A-4185-9433-4AE905D20F4B}" srcId="{4333983D-4E1A-4C63-A5E7-5F5046B51F97}" destId="{CDD757CA-F3B8-4D70-B70B-BDC3CA6CDC8E}" srcOrd="0" destOrd="0" parTransId="{81FCBBBA-D6D8-403C-941F-E809641CD247}" sibTransId="{5F3B3290-59BA-44A2-B2C2-B65E5CA61590}"/>
    <dgm:cxn modelId="{B8DF8355-3F83-407F-A7B6-D06565BCA115}" srcId="{F02E4131-52CE-43ED-883C-940A7ACE7704}" destId="{4333983D-4E1A-4C63-A5E7-5F5046B51F97}" srcOrd="2" destOrd="0" parTransId="{BA76A768-FF1C-4F17-A518-EDB1BBFC0292}" sibTransId="{886FEAE7-691C-44EC-BDB5-37A0A227610E}"/>
    <dgm:cxn modelId="{E8E23730-31E7-4CDE-9A6D-9070654557DB}" type="presOf" srcId="{CDD757CA-F3B8-4D70-B70B-BDC3CA6CDC8E}" destId="{59528F09-7AED-49BD-A0C1-76B5BE1DE650}" srcOrd="0" destOrd="0" presId="urn:microsoft.com/office/officeart/2005/8/layout/hProcess6"/>
    <dgm:cxn modelId="{58B8FBE6-2725-4A11-B4D2-41668F0D99BE}" type="presOf" srcId="{4333983D-4E1A-4C63-A5E7-5F5046B51F97}" destId="{27EBBED8-F615-49F6-B76F-7DDE5D694A7B}" srcOrd="0" destOrd="0" presId="urn:microsoft.com/office/officeart/2005/8/layout/hProcess6"/>
    <dgm:cxn modelId="{B2A44164-D299-4E16-A79A-8F987AA089F9}" srcId="{F2F4E0BA-4043-4BCC-A547-3C2458A0A24A}" destId="{9601FC5A-9138-4E7C-8C0A-70FA802A7162}" srcOrd="0" destOrd="0" parTransId="{A1D78C1C-3F4C-47CB-A566-670AF947964F}" sibTransId="{FC3A9E53-0C60-47CC-BD04-239B18BEB0C8}"/>
    <dgm:cxn modelId="{9C068485-52B6-4011-B360-EB8787AA0D92}" type="presOf" srcId="{F02E4131-52CE-43ED-883C-940A7ACE7704}" destId="{18D35C6D-9983-4CE4-853C-A27CC5515C4E}" srcOrd="0" destOrd="0" presId="urn:microsoft.com/office/officeart/2005/8/layout/hProcess6"/>
    <dgm:cxn modelId="{D79F29C8-080B-413B-86EF-4132F38EFDCD}" srcId="{56CD74ED-4DD5-411E-8E1C-086781B7D9A0}" destId="{88EBB212-9C29-4A23-99D9-B269FE6AD341}" srcOrd="0" destOrd="0" parTransId="{A898662F-9C35-4C45-AB96-2C57007A974F}" sibTransId="{2E3545BD-5047-45BE-8B66-8F9B0D48FA34}"/>
    <dgm:cxn modelId="{22F69529-111F-4C1A-82AE-5CCAD2CD4CA3}" type="presOf" srcId="{88EBB212-9C29-4A23-99D9-B269FE6AD341}" destId="{EC524308-D12A-4F78-8D7D-84B5A65AF545}" srcOrd="0" destOrd="0" presId="urn:microsoft.com/office/officeart/2005/8/layout/hProcess6"/>
    <dgm:cxn modelId="{6E16C899-7759-4213-8B92-621FBC327AB6}" type="presOf" srcId="{9601FC5A-9138-4E7C-8C0A-70FA802A7162}" destId="{224A2705-8C03-49BE-B68C-5CDF0FF9389D}" srcOrd="0" destOrd="0" presId="urn:microsoft.com/office/officeart/2005/8/layout/hProcess6"/>
    <dgm:cxn modelId="{B506CA0F-D905-4055-9AD5-03DEBC692138}" type="presOf" srcId="{56CD74ED-4DD5-411E-8E1C-086781B7D9A0}" destId="{45F92547-8E5B-4E07-8434-C5079E71DAC9}" srcOrd="0" destOrd="0" presId="urn:microsoft.com/office/officeart/2005/8/layout/hProcess6"/>
    <dgm:cxn modelId="{88BC3A10-3570-4E19-AF59-C039E1A6B029}" srcId="{F02E4131-52CE-43ED-883C-940A7ACE7704}" destId="{56CD74ED-4DD5-411E-8E1C-086781B7D9A0}" srcOrd="1" destOrd="0" parTransId="{2FA732E6-A2CE-4605-9ECA-D4B390699C0C}" sibTransId="{868DF110-C15B-4B1A-A711-9691FC8BE0DD}"/>
    <dgm:cxn modelId="{22190C14-5E5D-4192-A87C-D9168EC1B45A}" type="presOf" srcId="{F2F4E0BA-4043-4BCC-A547-3C2458A0A24A}" destId="{04A8DCB3-4493-49B9-A016-BC87EDEE11BB}" srcOrd="0" destOrd="0" presId="urn:microsoft.com/office/officeart/2005/8/layout/hProcess6"/>
    <dgm:cxn modelId="{D396002A-7AAD-4747-B513-06230599B54F}" type="presParOf" srcId="{18D35C6D-9983-4CE4-853C-A27CC5515C4E}" destId="{5FC1B898-4289-48AD-94F9-482A6D5C748A}" srcOrd="0" destOrd="0" presId="urn:microsoft.com/office/officeart/2005/8/layout/hProcess6"/>
    <dgm:cxn modelId="{2D1027C4-6BB2-490C-B315-351789CE96A9}" type="presParOf" srcId="{5FC1B898-4289-48AD-94F9-482A6D5C748A}" destId="{77BD5DD4-0C41-4AA3-8787-29C824BB16B9}" srcOrd="0" destOrd="0" presId="urn:microsoft.com/office/officeart/2005/8/layout/hProcess6"/>
    <dgm:cxn modelId="{B13B735B-F542-41F3-99B6-D9216B2F5D52}" type="presParOf" srcId="{5FC1B898-4289-48AD-94F9-482A6D5C748A}" destId="{224A2705-8C03-49BE-B68C-5CDF0FF9389D}" srcOrd="1" destOrd="0" presId="urn:microsoft.com/office/officeart/2005/8/layout/hProcess6"/>
    <dgm:cxn modelId="{0340D575-ECFA-46A4-AADC-21A436256614}" type="presParOf" srcId="{5FC1B898-4289-48AD-94F9-482A6D5C748A}" destId="{1F9FEC50-0CD5-4823-A4BB-C07FF89F5882}" srcOrd="2" destOrd="0" presId="urn:microsoft.com/office/officeart/2005/8/layout/hProcess6"/>
    <dgm:cxn modelId="{DE19A23E-73A9-4752-8532-9258803F3F7D}" type="presParOf" srcId="{5FC1B898-4289-48AD-94F9-482A6D5C748A}" destId="{04A8DCB3-4493-49B9-A016-BC87EDEE11BB}" srcOrd="3" destOrd="0" presId="urn:microsoft.com/office/officeart/2005/8/layout/hProcess6"/>
    <dgm:cxn modelId="{532256ED-3272-45DE-ACC3-D51F2BF88537}" type="presParOf" srcId="{18D35C6D-9983-4CE4-853C-A27CC5515C4E}" destId="{423BA912-39A2-4615-B6E0-A658DA2D1119}" srcOrd="1" destOrd="0" presId="urn:microsoft.com/office/officeart/2005/8/layout/hProcess6"/>
    <dgm:cxn modelId="{447EA60F-B9ED-4FCF-AE8B-538E8C821896}" type="presParOf" srcId="{18D35C6D-9983-4CE4-853C-A27CC5515C4E}" destId="{6F6C3DC0-1193-4C33-BA4C-32B325110B59}" srcOrd="2" destOrd="0" presId="urn:microsoft.com/office/officeart/2005/8/layout/hProcess6"/>
    <dgm:cxn modelId="{75A15C33-460D-4FF6-BA8A-FC94821D4FF1}" type="presParOf" srcId="{6F6C3DC0-1193-4C33-BA4C-32B325110B59}" destId="{54F72323-84CD-447A-8C49-CF6E766E02BF}" srcOrd="0" destOrd="0" presId="urn:microsoft.com/office/officeart/2005/8/layout/hProcess6"/>
    <dgm:cxn modelId="{B4F7A127-D32D-4F15-BF4D-261970759D7D}" type="presParOf" srcId="{6F6C3DC0-1193-4C33-BA4C-32B325110B59}" destId="{EC524308-D12A-4F78-8D7D-84B5A65AF545}" srcOrd="1" destOrd="0" presId="urn:microsoft.com/office/officeart/2005/8/layout/hProcess6"/>
    <dgm:cxn modelId="{4833D019-4636-4B51-8307-144335588B2D}" type="presParOf" srcId="{6F6C3DC0-1193-4C33-BA4C-32B325110B59}" destId="{1DB2600B-5618-445D-995E-2920E7AEBFDA}" srcOrd="2" destOrd="0" presId="urn:microsoft.com/office/officeart/2005/8/layout/hProcess6"/>
    <dgm:cxn modelId="{FC3C322F-4189-4604-970A-71E0FEC2E8A3}" type="presParOf" srcId="{6F6C3DC0-1193-4C33-BA4C-32B325110B59}" destId="{45F92547-8E5B-4E07-8434-C5079E71DAC9}" srcOrd="3" destOrd="0" presId="urn:microsoft.com/office/officeart/2005/8/layout/hProcess6"/>
    <dgm:cxn modelId="{F7FF2E11-F9D5-42E3-B740-846343F80F8D}" type="presParOf" srcId="{18D35C6D-9983-4CE4-853C-A27CC5515C4E}" destId="{7CBA392F-B621-4B91-A28E-E8C729002539}" srcOrd="3" destOrd="0" presId="urn:microsoft.com/office/officeart/2005/8/layout/hProcess6"/>
    <dgm:cxn modelId="{A28B451A-46FA-41B6-9CCB-3B13A33CE6DE}" type="presParOf" srcId="{18D35C6D-9983-4CE4-853C-A27CC5515C4E}" destId="{87B06BDD-E4EB-4619-8F96-F89AAB3358BB}" srcOrd="4" destOrd="0" presId="urn:microsoft.com/office/officeart/2005/8/layout/hProcess6"/>
    <dgm:cxn modelId="{E10BCAA3-D0AC-4ADF-A2AA-5B12D8078E50}" type="presParOf" srcId="{87B06BDD-E4EB-4619-8F96-F89AAB3358BB}" destId="{C660DD34-64D8-49C8-8EBD-94FF237DE83C}" srcOrd="0" destOrd="0" presId="urn:microsoft.com/office/officeart/2005/8/layout/hProcess6"/>
    <dgm:cxn modelId="{6BD932E9-72D4-4FAD-A034-5781F127C9F1}" type="presParOf" srcId="{87B06BDD-E4EB-4619-8F96-F89AAB3358BB}" destId="{59528F09-7AED-49BD-A0C1-76B5BE1DE650}" srcOrd="1" destOrd="0" presId="urn:microsoft.com/office/officeart/2005/8/layout/hProcess6"/>
    <dgm:cxn modelId="{2C56E5EB-B440-4B8F-8F0E-C504D9445D60}" type="presParOf" srcId="{87B06BDD-E4EB-4619-8F96-F89AAB3358BB}" destId="{67D54696-306D-454A-B9FF-1AD9A6CC1EBD}" srcOrd="2" destOrd="0" presId="urn:microsoft.com/office/officeart/2005/8/layout/hProcess6"/>
    <dgm:cxn modelId="{E0CE5A49-BC2F-40F6-8CAE-652B7642C248}" type="presParOf" srcId="{87B06BDD-E4EB-4619-8F96-F89AAB3358BB}" destId="{27EBBED8-F615-49F6-B76F-7DDE5D694A7B}"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2E4131-52CE-43ED-883C-940A7ACE7704}" type="doc">
      <dgm:prSet loTypeId="urn:microsoft.com/office/officeart/2005/8/layout/hProcess6" loCatId="process" qsTypeId="urn:microsoft.com/office/officeart/2005/8/quickstyle/simple1" qsCatId="simple" csTypeId="urn:microsoft.com/office/officeart/2005/8/colors/colorful2" csCatId="colorful" phldr="1"/>
      <dgm:spPr/>
      <dgm:t>
        <a:bodyPr/>
        <a:lstStyle/>
        <a:p>
          <a:endParaRPr lang="en-US"/>
        </a:p>
      </dgm:t>
    </dgm:pt>
    <dgm:pt modelId="{4333983D-4E1A-4C63-A5E7-5F5046B51F97}">
      <dgm:prSet phldrT="[Text]"/>
      <dgm:spPr/>
      <dgm:t>
        <a:bodyPr/>
        <a:lstStyle/>
        <a:p>
          <a:r>
            <a:rPr lang="en-US" dirty="0" smtClean="0">
              <a:solidFill>
                <a:schemeClr val="bg1"/>
              </a:solidFill>
            </a:rPr>
            <a:t>2004</a:t>
          </a:r>
          <a:endParaRPr lang="en-US" dirty="0">
            <a:solidFill>
              <a:schemeClr val="bg1"/>
            </a:solidFill>
          </a:endParaRPr>
        </a:p>
      </dgm:t>
    </dgm:pt>
    <dgm:pt modelId="{BA76A768-FF1C-4F17-A518-EDB1BBFC0292}" type="parTrans" cxnId="{B8DF8355-3F83-407F-A7B6-D06565BCA115}">
      <dgm:prSet/>
      <dgm:spPr/>
      <dgm:t>
        <a:bodyPr/>
        <a:lstStyle/>
        <a:p>
          <a:endParaRPr lang="en-US"/>
        </a:p>
      </dgm:t>
    </dgm:pt>
    <dgm:pt modelId="{886FEAE7-691C-44EC-BDB5-37A0A227610E}" type="sibTrans" cxnId="{B8DF8355-3F83-407F-A7B6-D06565BCA115}">
      <dgm:prSet/>
      <dgm:spPr/>
      <dgm:t>
        <a:bodyPr/>
        <a:lstStyle/>
        <a:p>
          <a:endParaRPr lang="en-US"/>
        </a:p>
      </dgm:t>
    </dgm:pt>
    <dgm:pt modelId="{CDD757CA-F3B8-4D70-B70B-BDC3CA6CDC8E}">
      <dgm:prSet phldrT="[Text]" custT="1"/>
      <dgm:spPr/>
      <dgm:t>
        <a:bodyPr/>
        <a:lstStyle/>
        <a:p>
          <a:pPr algn="ctr"/>
          <a:r>
            <a:rPr lang="en-US" sz="1400" dirty="0" err="1" smtClean="0"/>
            <a:t>Recognise</a:t>
          </a:r>
          <a:endParaRPr lang="en-US" sz="1400" dirty="0" smtClean="0"/>
        </a:p>
        <a:p>
          <a:pPr algn="ctr"/>
          <a:r>
            <a:rPr lang="en-US" sz="1400" dirty="0" smtClean="0"/>
            <a:t>trans in law </a:t>
          </a:r>
          <a:endParaRPr lang="en-US" sz="1400" dirty="0"/>
        </a:p>
      </dgm:t>
    </dgm:pt>
    <dgm:pt modelId="{81FCBBBA-D6D8-403C-941F-E809641CD247}" type="parTrans" cxnId="{0749D8FF-660A-4185-9433-4AE905D20F4B}">
      <dgm:prSet/>
      <dgm:spPr/>
      <dgm:t>
        <a:bodyPr/>
        <a:lstStyle/>
        <a:p>
          <a:endParaRPr lang="en-US"/>
        </a:p>
      </dgm:t>
    </dgm:pt>
    <dgm:pt modelId="{5F3B3290-59BA-44A2-B2C2-B65E5CA61590}" type="sibTrans" cxnId="{0749D8FF-660A-4185-9433-4AE905D20F4B}">
      <dgm:prSet/>
      <dgm:spPr/>
      <dgm:t>
        <a:bodyPr/>
        <a:lstStyle/>
        <a:p>
          <a:endParaRPr lang="en-US"/>
        </a:p>
      </dgm:t>
    </dgm:pt>
    <dgm:pt modelId="{F2F4E0BA-4043-4BCC-A547-3C2458A0A24A}">
      <dgm:prSet phldrT="[Text]"/>
      <dgm:spPr/>
      <dgm:t>
        <a:bodyPr/>
        <a:lstStyle/>
        <a:p>
          <a:r>
            <a:rPr lang="en-US" dirty="0" smtClean="0">
              <a:solidFill>
                <a:schemeClr val="bg1"/>
              </a:solidFill>
            </a:rPr>
            <a:t>2003</a:t>
          </a:r>
          <a:endParaRPr lang="en-US" dirty="0">
            <a:solidFill>
              <a:schemeClr val="bg1"/>
            </a:solidFill>
          </a:endParaRPr>
        </a:p>
      </dgm:t>
    </dgm:pt>
    <dgm:pt modelId="{FD1ED6CF-9D5A-4BC5-820C-9FDDA6DD656E}" type="parTrans" cxnId="{9D75A9EA-9DAE-4A7C-975D-0FA89348E8AA}">
      <dgm:prSet/>
      <dgm:spPr/>
      <dgm:t>
        <a:bodyPr/>
        <a:lstStyle/>
        <a:p>
          <a:endParaRPr lang="en-US"/>
        </a:p>
      </dgm:t>
    </dgm:pt>
    <dgm:pt modelId="{191C4575-0B17-4995-96B4-9948C1D2FE1E}" type="sibTrans" cxnId="{9D75A9EA-9DAE-4A7C-975D-0FA89348E8AA}">
      <dgm:prSet/>
      <dgm:spPr/>
      <dgm:t>
        <a:bodyPr/>
        <a:lstStyle/>
        <a:p>
          <a:endParaRPr lang="en-US"/>
        </a:p>
      </dgm:t>
    </dgm:pt>
    <dgm:pt modelId="{9601FC5A-9138-4E7C-8C0A-70FA802A7162}">
      <dgm:prSet phldrT="[Text]"/>
      <dgm:spPr/>
      <dgm:t>
        <a:bodyPr/>
        <a:lstStyle/>
        <a:p>
          <a:r>
            <a:rPr lang="en-US" dirty="0" smtClean="0"/>
            <a:t>Employment rights for LGB people </a:t>
          </a:r>
          <a:endParaRPr lang="en-US" dirty="0"/>
        </a:p>
      </dgm:t>
    </dgm:pt>
    <dgm:pt modelId="{A1D78C1C-3F4C-47CB-A566-670AF947964F}" type="parTrans" cxnId="{B2A44164-D299-4E16-A79A-8F987AA089F9}">
      <dgm:prSet/>
      <dgm:spPr/>
      <dgm:t>
        <a:bodyPr/>
        <a:lstStyle/>
        <a:p>
          <a:endParaRPr lang="en-US"/>
        </a:p>
      </dgm:t>
    </dgm:pt>
    <dgm:pt modelId="{FC3A9E53-0C60-47CC-BD04-239B18BEB0C8}" type="sibTrans" cxnId="{B2A44164-D299-4E16-A79A-8F987AA089F9}">
      <dgm:prSet/>
      <dgm:spPr/>
      <dgm:t>
        <a:bodyPr/>
        <a:lstStyle/>
        <a:p>
          <a:endParaRPr lang="en-US"/>
        </a:p>
      </dgm:t>
    </dgm:pt>
    <dgm:pt modelId="{56CD74ED-4DD5-411E-8E1C-086781B7D9A0}">
      <dgm:prSet phldrT="[Text]"/>
      <dgm:spPr/>
      <dgm:t>
        <a:bodyPr/>
        <a:lstStyle/>
        <a:p>
          <a:r>
            <a:rPr lang="en-US" dirty="0" smtClean="0">
              <a:solidFill>
                <a:schemeClr val="bg1"/>
              </a:solidFill>
            </a:rPr>
            <a:t>2003</a:t>
          </a:r>
          <a:endParaRPr lang="en-US" dirty="0">
            <a:solidFill>
              <a:schemeClr val="bg1"/>
            </a:solidFill>
          </a:endParaRPr>
        </a:p>
      </dgm:t>
    </dgm:pt>
    <dgm:pt modelId="{2FA732E6-A2CE-4605-9ECA-D4B390699C0C}" type="parTrans" cxnId="{88BC3A10-3570-4E19-AF59-C039E1A6B029}">
      <dgm:prSet/>
      <dgm:spPr/>
      <dgm:t>
        <a:bodyPr/>
        <a:lstStyle/>
        <a:p>
          <a:endParaRPr lang="en-US"/>
        </a:p>
      </dgm:t>
    </dgm:pt>
    <dgm:pt modelId="{868DF110-C15B-4B1A-A711-9691FC8BE0DD}" type="sibTrans" cxnId="{88BC3A10-3570-4E19-AF59-C039E1A6B029}">
      <dgm:prSet/>
      <dgm:spPr/>
      <dgm:t>
        <a:bodyPr/>
        <a:lstStyle/>
        <a:p>
          <a:endParaRPr lang="en-US"/>
        </a:p>
      </dgm:t>
    </dgm:pt>
    <dgm:pt modelId="{88EBB212-9C29-4A23-99D9-B269FE6AD341}">
      <dgm:prSet custT="1"/>
      <dgm:spPr/>
      <dgm:t>
        <a:bodyPr/>
        <a:lstStyle/>
        <a:p>
          <a:r>
            <a:rPr lang="en-US" sz="2000" dirty="0" smtClean="0"/>
            <a:t>Repeal of section 28</a:t>
          </a:r>
          <a:endParaRPr lang="en-US" sz="2000" dirty="0"/>
        </a:p>
      </dgm:t>
    </dgm:pt>
    <dgm:pt modelId="{A898662F-9C35-4C45-AB96-2C57007A974F}" type="parTrans" cxnId="{D79F29C8-080B-413B-86EF-4132F38EFDCD}">
      <dgm:prSet/>
      <dgm:spPr/>
      <dgm:t>
        <a:bodyPr/>
        <a:lstStyle/>
        <a:p>
          <a:endParaRPr lang="en-US"/>
        </a:p>
      </dgm:t>
    </dgm:pt>
    <dgm:pt modelId="{2E3545BD-5047-45BE-8B66-8F9B0D48FA34}" type="sibTrans" cxnId="{D79F29C8-080B-413B-86EF-4132F38EFDCD}">
      <dgm:prSet/>
      <dgm:spPr/>
      <dgm:t>
        <a:bodyPr/>
        <a:lstStyle/>
        <a:p>
          <a:endParaRPr lang="en-US"/>
        </a:p>
      </dgm:t>
    </dgm:pt>
    <dgm:pt modelId="{18D35C6D-9983-4CE4-853C-A27CC5515C4E}" type="pres">
      <dgm:prSet presAssocID="{F02E4131-52CE-43ED-883C-940A7ACE7704}" presName="theList" presStyleCnt="0">
        <dgm:presLayoutVars>
          <dgm:dir/>
          <dgm:animLvl val="lvl"/>
          <dgm:resizeHandles val="exact"/>
        </dgm:presLayoutVars>
      </dgm:prSet>
      <dgm:spPr/>
      <dgm:t>
        <a:bodyPr/>
        <a:lstStyle/>
        <a:p>
          <a:endParaRPr lang="en-US"/>
        </a:p>
      </dgm:t>
    </dgm:pt>
    <dgm:pt modelId="{5FC1B898-4289-48AD-94F9-482A6D5C748A}" type="pres">
      <dgm:prSet presAssocID="{F2F4E0BA-4043-4BCC-A547-3C2458A0A24A}" presName="compNode" presStyleCnt="0"/>
      <dgm:spPr/>
    </dgm:pt>
    <dgm:pt modelId="{77BD5DD4-0C41-4AA3-8787-29C824BB16B9}" type="pres">
      <dgm:prSet presAssocID="{F2F4E0BA-4043-4BCC-A547-3C2458A0A24A}" presName="noGeometry" presStyleCnt="0"/>
      <dgm:spPr/>
    </dgm:pt>
    <dgm:pt modelId="{224A2705-8C03-49BE-B68C-5CDF0FF9389D}" type="pres">
      <dgm:prSet presAssocID="{F2F4E0BA-4043-4BCC-A547-3C2458A0A24A}" presName="childTextVisible" presStyleLbl="bgAccFollowNode1" presStyleIdx="0" presStyleCnt="3">
        <dgm:presLayoutVars>
          <dgm:bulletEnabled val="1"/>
        </dgm:presLayoutVars>
      </dgm:prSet>
      <dgm:spPr/>
      <dgm:t>
        <a:bodyPr/>
        <a:lstStyle/>
        <a:p>
          <a:endParaRPr lang="en-US"/>
        </a:p>
      </dgm:t>
    </dgm:pt>
    <dgm:pt modelId="{1F9FEC50-0CD5-4823-A4BB-C07FF89F5882}" type="pres">
      <dgm:prSet presAssocID="{F2F4E0BA-4043-4BCC-A547-3C2458A0A24A}" presName="childTextHidden" presStyleLbl="bgAccFollowNode1" presStyleIdx="0" presStyleCnt="3"/>
      <dgm:spPr/>
      <dgm:t>
        <a:bodyPr/>
        <a:lstStyle/>
        <a:p>
          <a:endParaRPr lang="en-US"/>
        </a:p>
      </dgm:t>
    </dgm:pt>
    <dgm:pt modelId="{04A8DCB3-4493-49B9-A016-BC87EDEE11BB}" type="pres">
      <dgm:prSet presAssocID="{F2F4E0BA-4043-4BCC-A547-3C2458A0A24A}" presName="parentText" presStyleLbl="node1" presStyleIdx="0" presStyleCnt="3">
        <dgm:presLayoutVars>
          <dgm:chMax val="1"/>
          <dgm:bulletEnabled val="1"/>
        </dgm:presLayoutVars>
      </dgm:prSet>
      <dgm:spPr/>
      <dgm:t>
        <a:bodyPr/>
        <a:lstStyle/>
        <a:p>
          <a:endParaRPr lang="en-US"/>
        </a:p>
      </dgm:t>
    </dgm:pt>
    <dgm:pt modelId="{423BA912-39A2-4615-B6E0-A658DA2D1119}" type="pres">
      <dgm:prSet presAssocID="{F2F4E0BA-4043-4BCC-A547-3C2458A0A24A}" presName="aSpace" presStyleCnt="0"/>
      <dgm:spPr/>
    </dgm:pt>
    <dgm:pt modelId="{6F6C3DC0-1193-4C33-BA4C-32B325110B59}" type="pres">
      <dgm:prSet presAssocID="{56CD74ED-4DD5-411E-8E1C-086781B7D9A0}" presName="compNode" presStyleCnt="0"/>
      <dgm:spPr/>
    </dgm:pt>
    <dgm:pt modelId="{54F72323-84CD-447A-8C49-CF6E766E02BF}" type="pres">
      <dgm:prSet presAssocID="{56CD74ED-4DD5-411E-8E1C-086781B7D9A0}" presName="noGeometry" presStyleCnt="0"/>
      <dgm:spPr/>
    </dgm:pt>
    <dgm:pt modelId="{EC524308-D12A-4F78-8D7D-84B5A65AF545}" type="pres">
      <dgm:prSet presAssocID="{56CD74ED-4DD5-411E-8E1C-086781B7D9A0}" presName="childTextVisible" presStyleLbl="bgAccFollowNode1" presStyleIdx="1" presStyleCnt="3">
        <dgm:presLayoutVars>
          <dgm:bulletEnabled val="1"/>
        </dgm:presLayoutVars>
      </dgm:prSet>
      <dgm:spPr/>
      <dgm:t>
        <a:bodyPr/>
        <a:lstStyle/>
        <a:p>
          <a:endParaRPr lang="en-US"/>
        </a:p>
      </dgm:t>
    </dgm:pt>
    <dgm:pt modelId="{1DB2600B-5618-445D-995E-2920E7AEBFDA}" type="pres">
      <dgm:prSet presAssocID="{56CD74ED-4DD5-411E-8E1C-086781B7D9A0}" presName="childTextHidden" presStyleLbl="bgAccFollowNode1" presStyleIdx="1" presStyleCnt="3"/>
      <dgm:spPr/>
      <dgm:t>
        <a:bodyPr/>
        <a:lstStyle/>
        <a:p>
          <a:endParaRPr lang="en-US"/>
        </a:p>
      </dgm:t>
    </dgm:pt>
    <dgm:pt modelId="{45F92547-8E5B-4E07-8434-C5079E71DAC9}" type="pres">
      <dgm:prSet presAssocID="{56CD74ED-4DD5-411E-8E1C-086781B7D9A0}" presName="parentText" presStyleLbl="node1" presStyleIdx="1" presStyleCnt="3">
        <dgm:presLayoutVars>
          <dgm:chMax val="1"/>
          <dgm:bulletEnabled val="1"/>
        </dgm:presLayoutVars>
      </dgm:prSet>
      <dgm:spPr/>
      <dgm:t>
        <a:bodyPr/>
        <a:lstStyle/>
        <a:p>
          <a:endParaRPr lang="en-US"/>
        </a:p>
      </dgm:t>
    </dgm:pt>
    <dgm:pt modelId="{7CBA392F-B621-4B91-A28E-E8C729002539}" type="pres">
      <dgm:prSet presAssocID="{56CD74ED-4DD5-411E-8E1C-086781B7D9A0}" presName="aSpace" presStyleCnt="0"/>
      <dgm:spPr/>
    </dgm:pt>
    <dgm:pt modelId="{87B06BDD-E4EB-4619-8F96-F89AAB3358BB}" type="pres">
      <dgm:prSet presAssocID="{4333983D-4E1A-4C63-A5E7-5F5046B51F97}" presName="compNode" presStyleCnt="0"/>
      <dgm:spPr/>
    </dgm:pt>
    <dgm:pt modelId="{C660DD34-64D8-49C8-8EBD-94FF237DE83C}" type="pres">
      <dgm:prSet presAssocID="{4333983D-4E1A-4C63-A5E7-5F5046B51F97}" presName="noGeometry" presStyleCnt="0"/>
      <dgm:spPr/>
    </dgm:pt>
    <dgm:pt modelId="{59528F09-7AED-49BD-A0C1-76B5BE1DE650}" type="pres">
      <dgm:prSet presAssocID="{4333983D-4E1A-4C63-A5E7-5F5046B51F97}" presName="childTextVisible" presStyleLbl="bgAccFollowNode1" presStyleIdx="2" presStyleCnt="3">
        <dgm:presLayoutVars>
          <dgm:bulletEnabled val="1"/>
        </dgm:presLayoutVars>
      </dgm:prSet>
      <dgm:spPr/>
      <dgm:t>
        <a:bodyPr/>
        <a:lstStyle/>
        <a:p>
          <a:endParaRPr lang="en-US"/>
        </a:p>
      </dgm:t>
    </dgm:pt>
    <dgm:pt modelId="{67D54696-306D-454A-B9FF-1AD9A6CC1EBD}" type="pres">
      <dgm:prSet presAssocID="{4333983D-4E1A-4C63-A5E7-5F5046B51F97}" presName="childTextHidden" presStyleLbl="bgAccFollowNode1" presStyleIdx="2" presStyleCnt="3"/>
      <dgm:spPr/>
      <dgm:t>
        <a:bodyPr/>
        <a:lstStyle/>
        <a:p>
          <a:endParaRPr lang="en-US"/>
        </a:p>
      </dgm:t>
    </dgm:pt>
    <dgm:pt modelId="{27EBBED8-F615-49F6-B76F-7DDE5D694A7B}" type="pres">
      <dgm:prSet presAssocID="{4333983D-4E1A-4C63-A5E7-5F5046B51F97}" presName="parentText" presStyleLbl="node1" presStyleIdx="2" presStyleCnt="3">
        <dgm:presLayoutVars>
          <dgm:chMax val="1"/>
          <dgm:bulletEnabled val="1"/>
        </dgm:presLayoutVars>
      </dgm:prSet>
      <dgm:spPr/>
      <dgm:t>
        <a:bodyPr/>
        <a:lstStyle/>
        <a:p>
          <a:endParaRPr lang="en-US"/>
        </a:p>
      </dgm:t>
    </dgm:pt>
  </dgm:ptLst>
  <dgm:cxnLst>
    <dgm:cxn modelId="{F5078D43-8AC9-4CF5-94D3-06B2786F96DB}" type="presOf" srcId="{88EBB212-9C29-4A23-99D9-B269FE6AD341}" destId="{1DB2600B-5618-445D-995E-2920E7AEBFDA}" srcOrd="1" destOrd="0" presId="urn:microsoft.com/office/officeart/2005/8/layout/hProcess6"/>
    <dgm:cxn modelId="{D39E9140-9BCE-46D9-B670-BFD85E40DB9F}" type="presOf" srcId="{9601FC5A-9138-4E7C-8C0A-70FA802A7162}" destId="{1F9FEC50-0CD5-4823-A4BB-C07FF89F5882}" srcOrd="1" destOrd="0" presId="urn:microsoft.com/office/officeart/2005/8/layout/hProcess6"/>
    <dgm:cxn modelId="{E606E836-1008-4234-BE09-E434FBBADEDB}" type="presOf" srcId="{CDD757CA-F3B8-4D70-B70B-BDC3CA6CDC8E}" destId="{67D54696-306D-454A-B9FF-1AD9A6CC1EBD}" srcOrd="1" destOrd="0" presId="urn:microsoft.com/office/officeart/2005/8/layout/hProcess6"/>
    <dgm:cxn modelId="{9D75A9EA-9DAE-4A7C-975D-0FA89348E8AA}" srcId="{F02E4131-52CE-43ED-883C-940A7ACE7704}" destId="{F2F4E0BA-4043-4BCC-A547-3C2458A0A24A}" srcOrd="0" destOrd="0" parTransId="{FD1ED6CF-9D5A-4BC5-820C-9FDDA6DD656E}" sibTransId="{191C4575-0B17-4995-96B4-9948C1D2FE1E}"/>
    <dgm:cxn modelId="{0749D8FF-660A-4185-9433-4AE905D20F4B}" srcId="{4333983D-4E1A-4C63-A5E7-5F5046B51F97}" destId="{CDD757CA-F3B8-4D70-B70B-BDC3CA6CDC8E}" srcOrd="0" destOrd="0" parTransId="{81FCBBBA-D6D8-403C-941F-E809641CD247}" sibTransId="{5F3B3290-59BA-44A2-B2C2-B65E5CA61590}"/>
    <dgm:cxn modelId="{B8DF8355-3F83-407F-A7B6-D06565BCA115}" srcId="{F02E4131-52CE-43ED-883C-940A7ACE7704}" destId="{4333983D-4E1A-4C63-A5E7-5F5046B51F97}" srcOrd="2" destOrd="0" parTransId="{BA76A768-FF1C-4F17-A518-EDB1BBFC0292}" sibTransId="{886FEAE7-691C-44EC-BDB5-37A0A227610E}"/>
    <dgm:cxn modelId="{E8E23730-31E7-4CDE-9A6D-9070654557DB}" type="presOf" srcId="{CDD757CA-F3B8-4D70-B70B-BDC3CA6CDC8E}" destId="{59528F09-7AED-49BD-A0C1-76B5BE1DE650}" srcOrd="0" destOrd="0" presId="urn:microsoft.com/office/officeart/2005/8/layout/hProcess6"/>
    <dgm:cxn modelId="{58B8FBE6-2725-4A11-B4D2-41668F0D99BE}" type="presOf" srcId="{4333983D-4E1A-4C63-A5E7-5F5046B51F97}" destId="{27EBBED8-F615-49F6-B76F-7DDE5D694A7B}" srcOrd="0" destOrd="0" presId="urn:microsoft.com/office/officeart/2005/8/layout/hProcess6"/>
    <dgm:cxn modelId="{B2A44164-D299-4E16-A79A-8F987AA089F9}" srcId="{F2F4E0BA-4043-4BCC-A547-3C2458A0A24A}" destId="{9601FC5A-9138-4E7C-8C0A-70FA802A7162}" srcOrd="0" destOrd="0" parTransId="{A1D78C1C-3F4C-47CB-A566-670AF947964F}" sibTransId="{FC3A9E53-0C60-47CC-BD04-239B18BEB0C8}"/>
    <dgm:cxn modelId="{9C068485-52B6-4011-B360-EB8787AA0D92}" type="presOf" srcId="{F02E4131-52CE-43ED-883C-940A7ACE7704}" destId="{18D35C6D-9983-4CE4-853C-A27CC5515C4E}" srcOrd="0" destOrd="0" presId="urn:microsoft.com/office/officeart/2005/8/layout/hProcess6"/>
    <dgm:cxn modelId="{D79F29C8-080B-413B-86EF-4132F38EFDCD}" srcId="{56CD74ED-4DD5-411E-8E1C-086781B7D9A0}" destId="{88EBB212-9C29-4A23-99D9-B269FE6AD341}" srcOrd="0" destOrd="0" parTransId="{A898662F-9C35-4C45-AB96-2C57007A974F}" sibTransId="{2E3545BD-5047-45BE-8B66-8F9B0D48FA34}"/>
    <dgm:cxn modelId="{22F69529-111F-4C1A-82AE-5CCAD2CD4CA3}" type="presOf" srcId="{88EBB212-9C29-4A23-99D9-B269FE6AD341}" destId="{EC524308-D12A-4F78-8D7D-84B5A65AF545}" srcOrd="0" destOrd="0" presId="urn:microsoft.com/office/officeart/2005/8/layout/hProcess6"/>
    <dgm:cxn modelId="{6E16C899-7759-4213-8B92-621FBC327AB6}" type="presOf" srcId="{9601FC5A-9138-4E7C-8C0A-70FA802A7162}" destId="{224A2705-8C03-49BE-B68C-5CDF0FF9389D}" srcOrd="0" destOrd="0" presId="urn:microsoft.com/office/officeart/2005/8/layout/hProcess6"/>
    <dgm:cxn modelId="{B506CA0F-D905-4055-9AD5-03DEBC692138}" type="presOf" srcId="{56CD74ED-4DD5-411E-8E1C-086781B7D9A0}" destId="{45F92547-8E5B-4E07-8434-C5079E71DAC9}" srcOrd="0" destOrd="0" presId="urn:microsoft.com/office/officeart/2005/8/layout/hProcess6"/>
    <dgm:cxn modelId="{88BC3A10-3570-4E19-AF59-C039E1A6B029}" srcId="{F02E4131-52CE-43ED-883C-940A7ACE7704}" destId="{56CD74ED-4DD5-411E-8E1C-086781B7D9A0}" srcOrd="1" destOrd="0" parTransId="{2FA732E6-A2CE-4605-9ECA-D4B390699C0C}" sibTransId="{868DF110-C15B-4B1A-A711-9691FC8BE0DD}"/>
    <dgm:cxn modelId="{22190C14-5E5D-4192-A87C-D9168EC1B45A}" type="presOf" srcId="{F2F4E0BA-4043-4BCC-A547-3C2458A0A24A}" destId="{04A8DCB3-4493-49B9-A016-BC87EDEE11BB}" srcOrd="0" destOrd="0" presId="urn:microsoft.com/office/officeart/2005/8/layout/hProcess6"/>
    <dgm:cxn modelId="{D396002A-7AAD-4747-B513-06230599B54F}" type="presParOf" srcId="{18D35C6D-9983-4CE4-853C-A27CC5515C4E}" destId="{5FC1B898-4289-48AD-94F9-482A6D5C748A}" srcOrd="0" destOrd="0" presId="urn:microsoft.com/office/officeart/2005/8/layout/hProcess6"/>
    <dgm:cxn modelId="{2D1027C4-6BB2-490C-B315-351789CE96A9}" type="presParOf" srcId="{5FC1B898-4289-48AD-94F9-482A6D5C748A}" destId="{77BD5DD4-0C41-4AA3-8787-29C824BB16B9}" srcOrd="0" destOrd="0" presId="urn:microsoft.com/office/officeart/2005/8/layout/hProcess6"/>
    <dgm:cxn modelId="{B13B735B-F542-41F3-99B6-D9216B2F5D52}" type="presParOf" srcId="{5FC1B898-4289-48AD-94F9-482A6D5C748A}" destId="{224A2705-8C03-49BE-B68C-5CDF0FF9389D}" srcOrd="1" destOrd="0" presId="urn:microsoft.com/office/officeart/2005/8/layout/hProcess6"/>
    <dgm:cxn modelId="{0340D575-ECFA-46A4-AADC-21A436256614}" type="presParOf" srcId="{5FC1B898-4289-48AD-94F9-482A6D5C748A}" destId="{1F9FEC50-0CD5-4823-A4BB-C07FF89F5882}" srcOrd="2" destOrd="0" presId="urn:microsoft.com/office/officeart/2005/8/layout/hProcess6"/>
    <dgm:cxn modelId="{DE19A23E-73A9-4752-8532-9258803F3F7D}" type="presParOf" srcId="{5FC1B898-4289-48AD-94F9-482A6D5C748A}" destId="{04A8DCB3-4493-49B9-A016-BC87EDEE11BB}" srcOrd="3" destOrd="0" presId="urn:microsoft.com/office/officeart/2005/8/layout/hProcess6"/>
    <dgm:cxn modelId="{532256ED-3272-45DE-ACC3-D51F2BF88537}" type="presParOf" srcId="{18D35C6D-9983-4CE4-853C-A27CC5515C4E}" destId="{423BA912-39A2-4615-B6E0-A658DA2D1119}" srcOrd="1" destOrd="0" presId="urn:microsoft.com/office/officeart/2005/8/layout/hProcess6"/>
    <dgm:cxn modelId="{447EA60F-B9ED-4FCF-AE8B-538E8C821896}" type="presParOf" srcId="{18D35C6D-9983-4CE4-853C-A27CC5515C4E}" destId="{6F6C3DC0-1193-4C33-BA4C-32B325110B59}" srcOrd="2" destOrd="0" presId="urn:microsoft.com/office/officeart/2005/8/layout/hProcess6"/>
    <dgm:cxn modelId="{75A15C33-460D-4FF6-BA8A-FC94821D4FF1}" type="presParOf" srcId="{6F6C3DC0-1193-4C33-BA4C-32B325110B59}" destId="{54F72323-84CD-447A-8C49-CF6E766E02BF}" srcOrd="0" destOrd="0" presId="urn:microsoft.com/office/officeart/2005/8/layout/hProcess6"/>
    <dgm:cxn modelId="{B4F7A127-D32D-4F15-BF4D-261970759D7D}" type="presParOf" srcId="{6F6C3DC0-1193-4C33-BA4C-32B325110B59}" destId="{EC524308-D12A-4F78-8D7D-84B5A65AF545}" srcOrd="1" destOrd="0" presId="urn:microsoft.com/office/officeart/2005/8/layout/hProcess6"/>
    <dgm:cxn modelId="{4833D019-4636-4B51-8307-144335588B2D}" type="presParOf" srcId="{6F6C3DC0-1193-4C33-BA4C-32B325110B59}" destId="{1DB2600B-5618-445D-995E-2920E7AEBFDA}" srcOrd="2" destOrd="0" presId="urn:microsoft.com/office/officeart/2005/8/layout/hProcess6"/>
    <dgm:cxn modelId="{FC3C322F-4189-4604-970A-71E0FEC2E8A3}" type="presParOf" srcId="{6F6C3DC0-1193-4C33-BA4C-32B325110B59}" destId="{45F92547-8E5B-4E07-8434-C5079E71DAC9}" srcOrd="3" destOrd="0" presId="urn:microsoft.com/office/officeart/2005/8/layout/hProcess6"/>
    <dgm:cxn modelId="{F7FF2E11-F9D5-42E3-B740-846343F80F8D}" type="presParOf" srcId="{18D35C6D-9983-4CE4-853C-A27CC5515C4E}" destId="{7CBA392F-B621-4B91-A28E-E8C729002539}" srcOrd="3" destOrd="0" presId="urn:microsoft.com/office/officeart/2005/8/layout/hProcess6"/>
    <dgm:cxn modelId="{A28B451A-46FA-41B6-9CCB-3B13A33CE6DE}" type="presParOf" srcId="{18D35C6D-9983-4CE4-853C-A27CC5515C4E}" destId="{87B06BDD-E4EB-4619-8F96-F89AAB3358BB}" srcOrd="4" destOrd="0" presId="urn:microsoft.com/office/officeart/2005/8/layout/hProcess6"/>
    <dgm:cxn modelId="{E10BCAA3-D0AC-4ADF-A2AA-5B12D8078E50}" type="presParOf" srcId="{87B06BDD-E4EB-4619-8F96-F89AAB3358BB}" destId="{C660DD34-64D8-49C8-8EBD-94FF237DE83C}" srcOrd="0" destOrd="0" presId="urn:microsoft.com/office/officeart/2005/8/layout/hProcess6"/>
    <dgm:cxn modelId="{6BD932E9-72D4-4FAD-A034-5781F127C9F1}" type="presParOf" srcId="{87B06BDD-E4EB-4619-8F96-F89AAB3358BB}" destId="{59528F09-7AED-49BD-A0C1-76B5BE1DE650}" srcOrd="1" destOrd="0" presId="urn:microsoft.com/office/officeart/2005/8/layout/hProcess6"/>
    <dgm:cxn modelId="{2C56E5EB-B440-4B8F-8F0E-C504D9445D60}" type="presParOf" srcId="{87B06BDD-E4EB-4619-8F96-F89AAB3358BB}" destId="{67D54696-306D-454A-B9FF-1AD9A6CC1EBD}" srcOrd="2" destOrd="0" presId="urn:microsoft.com/office/officeart/2005/8/layout/hProcess6"/>
    <dgm:cxn modelId="{E0CE5A49-BC2F-40F6-8CAE-652B7642C248}" type="presParOf" srcId="{87B06BDD-E4EB-4619-8F96-F89AAB3358BB}" destId="{27EBBED8-F615-49F6-B76F-7DDE5D694A7B}"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2E4131-52CE-43ED-883C-940A7ACE7704}" type="doc">
      <dgm:prSet loTypeId="urn:microsoft.com/office/officeart/2005/8/layout/hProcess6" loCatId="process" qsTypeId="urn:microsoft.com/office/officeart/2005/8/quickstyle/simple2" qsCatId="simple" csTypeId="urn:microsoft.com/office/officeart/2005/8/colors/colorful3" csCatId="colorful" phldr="1"/>
      <dgm:spPr/>
      <dgm:t>
        <a:bodyPr/>
        <a:lstStyle/>
        <a:p>
          <a:endParaRPr lang="en-US"/>
        </a:p>
      </dgm:t>
    </dgm:pt>
    <dgm:pt modelId="{4333983D-4E1A-4C63-A5E7-5F5046B51F97}">
      <dgm:prSet phldrT="[Text]"/>
      <dgm:spPr/>
      <dgm:t>
        <a:bodyPr/>
        <a:lstStyle/>
        <a:p>
          <a:r>
            <a:rPr lang="en-US" dirty="0" smtClean="0">
              <a:solidFill>
                <a:schemeClr val="bg1"/>
              </a:solidFill>
            </a:rPr>
            <a:t>2019</a:t>
          </a:r>
          <a:endParaRPr lang="en-US" dirty="0">
            <a:solidFill>
              <a:schemeClr val="bg1"/>
            </a:solidFill>
          </a:endParaRPr>
        </a:p>
      </dgm:t>
    </dgm:pt>
    <dgm:pt modelId="{BA76A768-FF1C-4F17-A518-EDB1BBFC0292}" type="parTrans" cxnId="{B8DF8355-3F83-407F-A7B6-D06565BCA115}">
      <dgm:prSet/>
      <dgm:spPr/>
      <dgm:t>
        <a:bodyPr/>
        <a:lstStyle/>
        <a:p>
          <a:endParaRPr lang="en-US"/>
        </a:p>
      </dgm:t>
    </dgm:pt>
    <dgm:pt modelId="{886FEAE7-691C-44EC-BDB5-37A0A227610E}" type="sibTrans" cxnId="{B8DF8355-3F83-407F-A7B6-D06565BCA115}">
      <dgm:prSet/>
      <dgm:spPr/>
      <dgm:t>
        <a:bodyPr/>
        <a:lstStyle/>
        <a:p>
          <a:endParaRPr lang="en-US"/>
        </a:p>
      </dgm:t>
    </dgm:pt>
    <dgm:pt modelId="{CDD757CA-F3B8-4D70-B70B-BDC3CA6CDC8E}">
      <dgm:prSet phldrT="[Text]" custT="1"/>
      <dgm:spPr/>
      <dgm:t>
        <a:bodyPr/>
        <a:lstStyle/>
        <a:p>
          <a:r>
            <a:rPr lang="en-US" sz="1400" dirty="0" smtClean="0"/>
            <a:t>New statutory guidance passed on SRE </a:t>
          </a:r>
          <a:endParaRPr lang="en-US" sz="1400" dirty="0"/>
        </a:p>
      </dgm:t>
    </dgm:pt>
    <dgm:pt modelId="{81FCBBBA-D6D8-403C-941F-E809641CD247}" type="parTrans" cxnId="{0749D8FF-660A-4185-9433-4AE905D20F4B}">
      <dgm:prSet/>
      <dgm:spPr/>
      <dgm:t>
        <a:bodyPr/>
        <a:lstStyle/>
        <a:p>
          <a:endParaRPr lang="en-US"/>
        </a:p>
      </dgm:t>
    </dgm:pt>
    <dgm:pt modelId="{5F3B3290-59BA-44A2-B2C2-B65E5CA61590}" type="sibTrans" cxnId="{0749D8FF-660A-4185-9433-4AE905D20F4B}">
      <dgm:prSet/>
      <dgm:spPr/>
      <dgm:t>
        <a:bodyPr/>
        <a:lstStyle/>
        <a:p>
          <a:endParaRPr lang="en-US"/>
        </a:p>
      </dgm:t>
    </dgm:pt>
    <dgm:pt modelId="{F2F4E0BA-4043-4BCC-A547-3C2458A0A24A}">
      <dgm:prSet phldrT="[Text]"/>
      <dgm:spPr/>
      <dgm:t>
        <a:bodyPr/>
        <a:lstStyle/>
        <a:p>
          <a:r>
            <a:rPr lang="en-US" dirty="0" smtClean="0">
              <a:solidFill>
                <a:schemeClr val="bg1"/>
              </a:solidFill>
            </a:rPr>
            <a:t>2006</a:t>
          </a:r>
          <a:endParaRPr lang="en-US" dirty="0">
            <a:solidFill>
              <a:schemeClr val="bg1"/>
            </a:solidFill>
          </a:endParaRPr>
        </a:p>
      </dgm:t>
    </dgm:pt>
    <dgm:pt modelId="{FD1ED6CF-9D5A-4BC5-820C-9FDDA6DD656E}" type="parTrans" cxnId="{9D75A9EA-9DAE-4A7C-975D-0FA89348E8AA}">
      <dgm:prSet/>
      <dgm:spPr/>
      <dgm:t>
        <a:bodyPr/>
        <a:lstStyle/>
        <a:p>
          <a:endParaRPr lang="en-US"/>
        </a:p>
      </dgm:t>
    </dgm:pt>
    <dgm:pt modelId="{191C4575-0B17-4995-96B4-9948C1D2FE1E}" type="sibTrans" cxnId="{9D75A9EA-9DAE-4A7C-975D-0FA89348E8AA}">
      <dgm:prSet/>
      <dgm:spPr/>
      <dgm:t>
        <a:bodyPr/>
        <a:lstStyle/>
        <a:p>
          <a:endParaRPr lang="en-US"/>
        </a:p>
      </dgm:t>
    </dgm:pt>
    <dgm:pt modelId="{9601FC5A-9138-4E7C-8C0A-70FA802A7162}">
      <dgm:prSet phldrT="[Text]"/>
      <dgm:spPr/>
      <dgm:t>
        <a:bodyPr/>
        <a:lstStyle/>
        <a:p>
          <a:r>
            <a:rPr lang="en-US" dirty="0" smtClean="0"/>
            <a:t>Goods and services discrimination  </a:t>
          </a:r>
          <a:endParaRPr lang="en-US" dirty="0"/>
        </a:p>
      </dgm:t>
    </dgm:pt>
    <dgm:pt modelId="{A1D78C1C-3F4C-47CB-A566-670AF947964F}" type="parTrans" cxnId="{B2A44164-D299-4E16-A79A-8F987AA089F9}">
      <dgm:prSet/>
      <dgm:spPr/>
      <dgm:t>
        <a:bodyPr/>
        <a:lstStyle/>
        <a:p>
          <a:endParaRPr lang="en-US"/>
        </a:p>
      </dgm:t>
    </dgm:pt>
    <dgm:pt modelId="{FC3A9E53-0C60-47CC-BD04-239B18BEB0C8}" type="sibTrans" cxnId="{B2A44164-D299-4E16-A79A-8F987AA089F9}">
      <dgm:prSet/>
      <dgm:spPr/>
      <dgm:t>
        <a:bodyPr/>
        <a:lstStyle/>
        <a:p>
          <a:endParaRPr lang="en-US"/>
        </a:p>
      </dgm:t>
    </dgm:pt>
    <dgm:pt modelId="{56CD74ED-4DD5-411E-8E1C-086781B7D9A0}">
      <dgm:prSet phldrT="[Text]"/>
      <dgm:spPr/>
      <dgm:t>
        <a:bodyPr/>
        <a:lstStyle/>
        <a:p>
          <a:r>
            <a:rPr lang="en-US" dirty="0" smtClean="0">
              <a:solidFill>
                <a:schemeClr val="bg1"/>
              </a:solidFill>
            </a:rPr>
            <a:t>2013</a:t>
          </a:r>
          <a:endParaRPr lang="en-US" dirty="0">
            <a:solidFill>
              <a:schemeClr val="bg1"/>
            </a:solidFill>
          </a:endParaRPr>
        </a:p>
      </dgm:t>
    </dgm:pt>
    <dgm:pt modelId="{2FA732E6-A2CE-4605-9ECA-D4B390699C0C}" type="parTrans" cxnId="{88BC3A10-3570-4E19-AF59-C039E1A6B029}">
      <dgm:prSet/>
      <dgm:spPr/>
      <dgm:t>
        <a:bodyPr/>
        <a:lstStyle/>
        <a:p>
          <a:endParaRPr lang="en-US"/>
        </a:p>
      </dgm:t>
    </dgm:pt>
    <dgm:pt modelId="{868DF110-C15B-4B1A-A711-9691FC8BE0DD}" type="sibTrans" cxnId="{88BC3A10-3570-4E19-AF59-C039E1A6B029}">
      <dgm:prSet/>
      <dgm:spPr/>
      <dgm:t>
        <a:bodyPr/>
        <a:lstStyle/>
        <a:p>
          <a:endParaRPr lang="en-US"/>
        </a:p>
      </dgm:t>
    </dgm:pt>
    <dgm:pt modelId="{88EBB212-9C29-4A23-99D9-B269FE6AD341}">
      <dgm:prSet custT="1"/>
      <dgm:spPr/>
      <dgm:t>
        <a:bodyPr/>
        <a:lstStyle/>
        <a:p>
          <a:r>
            <a:rPr lang="en-US" sz="1600" dirty="0" smtClean="0"/>
            <a:t>Equal rights to marriage </a:t>
          </a:r>
          <a:endParaRPr lang="en-US" sz="1600" dirty="0"/>
        </a:p>
      </dgm:t>
    </dgm:pt>
    <dgm:pt modelId="{A898662F-9C35-4C45-AB96-2C57007A974F}" type="parTrans" cxnId="{D79F29C8-080B-413B-86EF-4132F38EFDCD}">
      <dgm:prSet/>
      <dgm:spPr/>
      <dgm:t>
        <a:bodyPr/>
        <a:lstStyle/>
        <a:p>
          <a:endParaRPr lang="en-US"/>
        </a:p>
      </dgm:t>
    </dgm:pt>
    <dgm:pt modelId="{2E3545BD-5047-45BE-8B66-8F9B0D48FA34}" type="sibTrans" cxnId="{D79F29C8-080B-413B-86EF-4132F38EFDCD}">
      <dgm:prSet/>
      <dgm:spPr/>
      <dgm:t>
        <a:bodyPr/>
        <a:lstStyle/>
        <a:p>
          <a:endParaRPr lang="en-US"/>
        </a:p>
      </dgm:t>
    </dgm:pt>
    <dgm:pt modelId="{18D35C6D-9983-4CE4-853C-A27CC5515C4E}" type="pres">
      <dgm:prSet presAssocID="{F02E4131-52CE-43ED-883C-940A7ACE7704}" presName="theList" presStyleCnt="0">
        <dgm:presLayoutVars>
          <dgm:dir/>
          <dgm:animLvl val="lvl"/>
          <dgm:resizeHandles val="exact"/>
        </dgm:presLayoutVars>
      </dgm:prSet>
      <dgm:spPr/>
      <dgm:t>
        <a:bodyPr/>
        <a:lstStyle/>
        <a:p>
          <a:endParaRPr lang="en-US"/>
        </a:p>
      </dgm:t>
    </dgm:pt>
    <dgm:pt modelId="{5FC1B898-4289-48AD-94F9-482A6D5C748A}" type="pres">
      <dgm:prSet presAssocID="{F2F4E0BA-4043-4BCC-A547-3C2458A0A24A}" presName="compNode" presStyleCnt="0"/>
      <dgm:spPr/>
    </dgm:pt>
    <dgm:pt modelId="{77BD5DD4-0C41-4AA3-8787-29C824BB16B9}" type="pres">
      <dgm:prSet presAssocID="{F2F4E0BA-4043-4BCC-A547-3C2458A0A24A}" presName="noGeometry" presStyleCnt="0"/>
      <dgm:spPr/>
    </dgm:pt>
    <dgm:pt modelId="{224A2705-8C03-49BE-B68C-5CDF0FF9389D}" type="pres">
      <dgm:prSet presAssocID="{F2F4E0BA-4043-4BCC-A547-3C2458A0A24A}" presName="childTextVisible" presStyleLbl="bgAccFollowNode1" presStyleIdx="0" presStyleCnt="3">
        <dgm:presLayoutVars>
          <dgm:bulletEnabled val="1"/>
        </dgm:presLayoutVars>
      </dgm:prSet>
      <dgm:spPr/>
      <dgm:t>
        <a:bodyPr/>
        <a:lstStyle/>
        <a:p>
          <a:endParaRPr lang="en-US"/>
        </a:p>
      </dgm:t>
    </dgm:pt>
    <dgm:pt modelId="{1F9FEC50-0CD5-4823-A4BB-C07FF89F5882}" type="pres">
      <dgm:prSet presAssocID="{F2F4E0BA-4043-4BCC-A547-3C2458A0A24A}" presName="childTextHidden" presStyleLbl="bgAccFollowNode1" presStyleIdx="0" presStyleCnt="3"/>
      <dgm:spPr/>
      <dgm:t>
        <a:bodyPr/>
        <a:lstStyle/>
        <a:p>
          <a:endParaRPr lang="en-US"/>
        </a:p>
      </dgm:t>
    </dgm:pt>
    <dgm:pt modelId="{04A8DCB3-4493-49B9-A016-BC87EDEE11BB}" type="pres">
      <dgm:prSet presAssocID="{F2F4E0BA-4043-4BCC-A547-3C2458A0A24A}" presName="parentText" presStyleLbl="node1" presStyleIdx="0" presStyleCnt="3">
        <dgm:presLayoutVars>
          <dgm:chMax val="1"/>
          <dgm:bulletEnabled val="1"/>
        </dgm:presLayoutVars>
      </dgm:prSet>
      <dgm:spPr/>
      <dgm:t>
        <a:bodyPr/>
        <a:lstStyle/>
        <a:p>
          <a:endParaRPr lang="en-US"/>
        </a:p>
      </dgm:t>
    </dgm:pt>
    <dgm:pt modelId="{423BA912-39A2-4615-B6E0-A658DA2D1119}" type="pres">
      <dgm:prSet presAssocID="{F2F4E0BA-4043-4BCC-A547-3C2458A0A24A}" presName="aSpace" presStyleCnt="0"/>
      <dgm:spPr/>
    </dgm:pt>
    <dgm:pt modelId="{6F6C3DC0-1193-4C33-BA4C-32B325110B59}" type="pres">
      <dgm:prSet presAssocID="{56CD74ED-4DD5-411E-8E1C-086781B7D9A0}" presName="compNode" presStyleCnt="0"/>
      <dgm:spPr/>
    </dgm:pt>
    <dgm:pt modelId="{54F72323-84CD-447A-8C49-CF6E766E02BF}" type="pres">
      <dgm:prSet presAssocID="{56CD74ED-4DD5-411E-8E1C-086781B7D9A0}" presName="noGeometry" presStyleCnt="0"/>
      <dgm:spPr/>
    </dgm:pt>
    <dgm:pt modelId="{EC524308-D12A-4F78-8D7D-84B5A65AF545}" type="pres">
      <dgm:prSet presAssocID="{56CD74ED-4DD5-411E-8E1C-086781B7D9A0}" presName="childTextVisible" presStyleLbl="bgAccFollowNode1" presStyleIdx="1" presStyleCnt="3">
        <dgm:presLayoutVars>
          <dgm:bulletEnabled val="1"/>
        </dgm:presLayoutVars>
      </dgm:prSet>
      <dgm:spPr/>
      <dgm:t>
        <a:bodyPr/>
        <a:lstStyle/>
        <a:p>
          <a:endParaRPr lang="en-US"/>
        </a:p>
      </dgm:t>
    </dgm:pt>
    <dgm:pt modelId="{1DB2600B-5618-445D-995E-2920E7AEBFDA}" type="pres">
      <dgm:prSet presAssocID="{56CD74ED-4DD5-411E-8E1C-086781B7D9A0}" presName="childTextHidden" presStyleLbl="bgAccFollowNode1" presStyleIdx="1" presStyleCnt="3"/>
      <dgm:spPr/>
      <dgm:t>
        <a:bodyPr/>
        <a:lstStyle/>
        <a:p>
          <a:endParaRPr lang="en-US"/>
        </a:p>
      </dgm:t>
    </dgm:pt>
    <dgm:pt modelId="{45F92547-8E5B-4E07-8434-C5079E71DAC9}" type="pres">
      <dgm:prSet presAssocID="{56CD74ED-4DD5-411E-8E1C-086781B7D9A0}" presName="parentText" presStyleLbl="node1" presStyleIdx="1" presStyleCnt="3">
        <dgm:presLayoutVars>
          <dgm:chMax val="1"/>
          <dgm:bulletEnabled val="1"/>
        </dgm:presLayoutVars>
      </dgm:prSet>
      <dgm:spPr/>
      <dgm:t>
        <a:bodyPr/>
        <a:lstStyle/>
        <a:p>
          <a:endParaRPr lang="en-US"/>
        </a:p>
      </dgm:t>
    </dgm:pt>
    <dgm:pt modelId="{7CBA392F-B621-4B91-A28E-E8C729002539}" type="pres">
      <dgm:prSet presAssocID="{56CD74ED-4DD5-411E-8E1C-086781B7D9A0}" presName="aSpace" presStyleCnt="0"/>
      <dgm:spPr/>
    </dgm:pt>
    <dgm:pt modelId="{87B06BDD-E4EB-4619-8F96-F89AAB3358BB}" type="pres">
      <dgm:prSet presAssocID="{4333983D-4E1A-4C63-A5E7-5F5046B51F97}" presName="compNode" presStyleCnt="0"/>
      <dgm:spPr/>
    </dgm:pt>
    <dgm:pt modelId="{C660DD34-64D8-49C8-8EBD-94FF237DE83C}" type="pres">
      <dgm:prSet presAssocID="{4333983D-4E1A-4C63-A5E7-5F5046B51F97}" presName="noGeometry" presStyleCnt="0"/>
      <dgm:spPr/>
    </dgm:pt>
    <dgm:pt modelId="{59528F09-7AED-49BD-A0C1-76B5BE1DE650}" type="pres">
      <dgm:prSet presAssocID="{4333983D-4E1A-4C63-A5E7-5F5046B51F97}" presName="childTextVisible" presStyleLbl="bgAccFollowNode1" presStyleIdx="2" presStyleCnt="3">
        <dgm:presLayoutVars>
          <dgm:bulletEnabled val="1"/>
        </dgm:presLayoutVars>
      </dgm:prSet>
      <dgm:spPr/>
      <dgm:t>
        <a:bodyPr/>
        <a:lstStyle/>
        <a:p>
          <a:endParaRPr lang="en-US"/>
        </a:p>
      </dgm:t>
    </dgm:pt>
    <dgm:pt modelId="{67D54696-306D-454A-B9FF-1AD9A6CC1EBD}" type="pres">
      <dgm:prSet presAssocID="{4333983D-4E1A-4C63-A5E7-5F5046B51F97}" presName="childTextHidden" presStyleLbl="bgAccFollowNode1" presStyleIdx="2" presStyleCnt="3"/>
      <dgm:spPr/>
      <dgm:t>
        <a:bodyPr/>
        <a:lstStyle/>
        <a:p>
          <a:endParaRPr lang="en-US"/>
        </a:p>
      </dgm:t>
    </dgm:pt>
    <dgm:pt modelId="{27EBBED8-F615-49F6-B76F-7DDE5D694A7B}" type="pres">
      <dgm:prSet presAssocID="{4333983D-4E1A-4C63-A5E7-5F5046B51F97}" presName="parentText" presStyleLbl="node1" presStyleIdx="2" presStyleCnt="3">
        <dgm:presLayoutVars>
          <dgm:chMax val="1"/>
          <dgm:bulletEnabled val="1"/>
        </dgm:presLayoutVars>
      </dgm:prSet>
      <dgm:spPr/>
      <dgm:t>
        <a:bodyPr/>
        <a:lstStyle/>
        <a:p>
          <a:endParaRPr lang="en-US"/>
        </a:p>
      </dgm:t>
    </dgm:pt>
  </dgm:ptLst>
  <dgm:cxnLst>
    <dgm:cxn modelId="{F5078D43-8AC9-4CF5-94D3-06B2786F96DB}" type="presOf" srcId="{88EBB212-9C29-4A23-99D9-B269FE6AD341}" destId="{1DB2600B-5618-445D-995E-2920E7AEBFDA}" srcOrd="1" destOrd="0" presId="urn:microsoft.com/office/officeart/2005/8/layout/hProcess6"/>
    <dgm:cxn modelId="{D39E9140-9BCE-46D9-B670-BFD85E40DB9F}" type="presOf" srcId="{9601FC5A-9138-4E7C-8C0A-70FA802A7162}" destId="{1F9FEC50-0CD5-4823-A4BB-C07FF89F5882}" srcOrd="1" destOrd="0" presId="urn:microsoft.com/office/officeart/2005/8/layout/hProcess6"/>
    <dgm:cxn modelId="{E606E836-1008-4234-BE09-E434FBBADEDB}" type="presOf" srcId="{CDD757CA-F3B8-4D70-B70B-BDC3CA6CDC8E}" destId="{67D54696-306D-454A-B9FF-1AD9A6CC1EBD}" srcOrd="1" destOrd="0" presId="urn:microsoft.com/office/officeart/2005/8/layout/hProcess6"/>
    <dgm:cxn modelId="{9D75A9EA-9DAE-4A7C-975D-0FA89348E8AA}" srcId="{F02E4131-52CE-43ED-883C-940A7ACE7704}" destId="{F2F4E0BA-4043-4BCC-A547-3C2458A0A24A}" srcOrd="0" destOrd="0" parTransId="{FD1ED6CF-9D5A-4BC5-820C-9FDDA6DD656E}" sibTransId="{191C4575-0B17-4995-96B4-9948C1D2FE1E}"/>
    <dgm:cxn modelId="{0749D8FF-660A-4185-9433-4AE905D20F4B}" srcId="{4333983D-4E1A-4C63-A5E7-5F5046B51F97}" destId="{CDD757CA-F3B8-4D70-B70B-BDC3CA6CDC8E}" srcOrd="0" destOrd="0" parTransId="{81FCBBBA-D6D8-403C-941F-E809641CD247}" sibTransId="{5F3B3290-59BA-44A2-B2C2-B65E5CA61590}"/>
    <dgm:cxn modelId="{B8DF8355-3F83-407F-A7B6-D06565BCA115}" srcId="{F02E4131-52CE-43ED-883C-940A7ACE7704}" destId="{4333983D-4E1A-4C63-A5E7-5F5046B51F97}" srcOrd="2" destOrd="0" parTransId="{BA76A768-FF1C-4F17-A518-EDB1BBFC0292}" sibTransId="{886FEAE7-691C-44EC-BDB5-37A0A227610E}"/>
    <dgm:cxn modelId="{E8E23730-31E7-4CDE-9A6D-9070654557DB}" type="presOf" srcId="{CDD757CA-F3B8-4D70-B70B-BDC3CA6CDC8E}" destId="{59528F09-7AED-49BD-A0C1-76B5BE1DE650}" srcOrd="0" destOrd="0" presId="urn:microsoft.com/office/officeart/2005/8/layout/hProcess6"/>
    <dgm:cxn modelId="{58B8FBE6-2725-4A11-B4D2-41668F0D99BE}" type="presOf" srcId="{4333983D-4E1A-4C63-A5E7-5F5046B51F97}" destId="{27EBBED8-F615-49F6-B76F-7DDE5D694A7B}" srcOrd="0" destOrd="0" presId="urn:microsoft.com/office/officeart/2005/8/layout/hProcess6"/>
    <dgm:cxn modelId="{B2A44164-D299-4E16-A79A-8F987AA089F9}" srcId="{F2F4E0BA-4043-4BCC-A547-3C2458A0A24A}" destId="{9601FC5A-9138-4E7C-8C0A-70FA802A7162}" srcOrd="0" destOrd="0" parTransId="{A1D78C1C-3F4C-47CB-A566-670AF947964F}" sibTransId="{FC3A9E53-0C60-47CC-BD04-239B18BEB0C8}"/>
    <dgm:cxn modelId="{9C068485-52B6-4011-B360-EB8787AA0D92}" type="presOf" srcId="{F02E4131-52CE-43ED-883C-940A7ACE7704}" destId="{18D35C6D-9983-4CE4-853C-A27CC5515C4E}" srcOrd="0" destOrd="0" presId="urn:microsoft.com/office/officeart/2005/8/layout/hProcess6"/>
    <dgm:cxn modelId="{D79F29C8-080B-413B-86EF-4132F38EFDCD}" srcId="{56CD74ED-4DD5-411E-8E1C-086781B7D9A0}" destId="{88EBB212-9C29-4A23-99D9-B269FE6AD341}" srcOrd="0" destOrd="0" parTransId="{A898662F-9C35-4C45-AB96-2C57007A974F}" sibTransId="{2E3545BD-5047-45BE-8B66-8F9B0D48FA34}"/>
    <dgm:cxn modelId="{22F69529-111F-4C1A-82AE-5CCAD2CD4CA3}" type="presOf" srcId="{88EBB212-9C29-4A23-99D9-B269FE6AD341}" destId="{EC524308-D12A-4F78-8D7D-84B5A65AF545}" srcOrd="0" destOrd="0" presId="urn:microsoft.com/office/officeart/2005/8/layout/hProcess6"/>
    <dgm:cxn modelId="{6E16C899-7759-4213-8B92-621FBC327AB6}" type="presOf" srcId="{9601FC5A-9138-4E7C-8C0A-70FA802A7162}" destId="{224A2705-8C03-49BE-B68C-5CDF0FF9389D}" srcOrd="0" destOrd="0" presId="urn:microsoft.com/office/officeart/2005/8/layout/hProcess6"/>
    <dgm:cxn modelId="{B506CA0F-D905-4055-9AD5-03DEBC692138}" type="presOf" srcId="{56CD74ED-4DD5-411E-8E1C-086781B7D9A0}" destId="{45F92547-8E5B-4E07-8434-C5079E71DAC9}" srcOrd="0" destOrd="0" presId="urn:microsoft.com/office/officeart/2005/8/layout/hProcess6"/>
    <dgm:cxn modelId="{88BC3A10-3570-4E19-AF59-C039E1A6B029}" srcId="{F02E4131-52CE-43ED-883C-940A7ACE7704}" destId="{56CD74ED-4DD5-411E-8E1C-086781B7D9A0}" srcOrd="1" destOrd="0" parTransId="{2FA732E6-A2CE-4605-9ECA-D4B390699C0C}" sibTransId="{868DF110-C15B-4B1A-A711-9691FC8BE0DD}"/>
    <dgm:cxn modelId="{22190C14-5E5D-4192-A87C-D9168EC1B45A}" type="presOf" srcId="{F2F4E0BA-4043-4BCC-A547-3C2458A0A24A}" destId="{04A8DCB3-4493-49B9-A016-BC87EDEE11BB}" srcOrd="0" destOrd="0" presId="urn:microsoft.com/office/officeart/2005/8/layout/hProcess6"/>
    <dgm:cxn modelId="{D396002A-7AAD-4747-B513-06230599B54F}" type="presParOf" srcId="{18D35C6D-9983-4CE4-853C-A27CC5515C4E}" destId="{5FC1B898-4289-48AD-94F9-482A6D5C748A}" srcOrd="0" destOrd="0" presId="urn:microsoft.com/office/officeart/2005/8/layout/hProcess6"/>
    <dgm:cxn modelId="{2D1027C4-6BB2-490C-B315-351789CE96A9}" type="presParOf" srcId="{5FC1B898-4289-48AD-94F9-482A6D5C748A}" destId="{77BD5DD4-0C41-4AA3-8787-29C824BB16B9}" srcOrd="0" destOrd="0" presId="urn:microsoft.com/office/officeart/2005/8/layout/hProcess6"/>
    <dgm:cxn modelId="{B13B735B-F542-41F3-99B6-D9216B2F5D52}" type="presParOf" srcId="{5FC1B898-4289-48AD-94F9-482A6D5C748A}" destId="{224A2705-8C03-49BE-B68C-5CDF0FF9389D}" srcOrd="1" destOrd="0" presId="urn:microsoft.com/office/officeart/2005/8/layout/hProcess6"/>
    <dgm:cxn modelId="{0340D575-ECFA-46A4-AADC-21A436256614}" type="presParOf" srcId="{5FC1B898-4289-48AD-94F9-482A6D5C748A}" destId="{1F9FEC50-0CD5-4823-A4BB-C07FF89F5882}" srcOrd="2" destOrd="0" presId="urn:microsoft.com/office/officeart/2005/8/layout/hProcess6"/>
    <dgm:cxn modelId="{DE19A23E-73A9-4752-8532-9258803F3F7D}" type="presParOf" srcId="{5FC1B898-4289-48AD-94F9-482A6D5C748A}" destId="{04A8DCB3-4493-49B9-A016-BC87EDEE11BB}" srcOrd="3" destOrd="0" presId="urn:microsoft.com/office/officeart/2005/8/layout/hProcess6"/>
    <dgm:cxn modelId="{532256ED-3272-45DE-ACC3-D51F2BF88537}" type="presParOf" srcId="{18D35C6D-9983-4CE4-853C-A27CC5515C4E}" destId="{423BA912-39A2-4615-B6E0-A658DA2D1119}" srcOrd="1" destOrd="0" presId="urn:microsoft.com/office/officeart/2005/8/layout/hProcess6"/>
    <dgm:cxn modelId="{447EA60F-B9ED-4FCF-AE8B-538E8C821896}" type="presParOf" srcId="{18D35C6D-9983-4CE4-853C-A27CC5515C4E}" destId="{6F6C3DC0-1193-4C33-BA4C-32B325110B59}" srcOrd="2" destOrd="0" presId="urn:microsoft.com/office/officeart/2005/8/layout/hProcess6"/>
    <dgm:cxn modelId="{75A15C33-460D-4FF6-BA8A-FC94821D4FF1}" type="presParOf" srcId="{6F6C3DC0-1193-4C33-BA4C-32B325110B59}" destId="{54F72323-84CD-447A-8C49-CF6E766E02BF}" srcOrd="0" destOrd="0" presId="urn:microsoft.com/office/officeart/2005/8/layout/hProcess6"/>
    <dgm:cxn modelId="{B4F7A127-D32D-4F15-BF4D-261970759D7D}" type="presParOf" srcId="{6F6C3DC0-1193-4C33-BA4C-32B325110B59}" destId="{EC524308-D12A-4F78-8D7D-84B5A65AF545}" srcOrd="1" destOrd="0" presId="urn:microsoft.com/office/officeart/2005/8/layout/hProcess6"/>
    <dgm:cxn modelId="{4833D019-4636-4B51-8307-144335588B2D}" type="presParOf" srcId="{6F6C3DC0-1193-4C33-BA4C-32B325110B59}" destId="{1DB2600B-5618-445D-995E-2920E7AEBFDA}" srcOrd="2" destOrd="0" presId="urn:microsoft.com/office/officeart/2005/8/layout/hProcess6"/>
    <dgm:cxn modelId="{FC3C322F-4189-4604-970A-71E0FEC2E8A3}" type="presParOf" srcId="{6F6C3DC0-1193-4C33-BA4C-32B325110B59}" destId="{45F92547-8E5B-4E07-8434-C5079E71DAC9}" srcOrd="3" destOrd="0" presId="urn:microsoft.com/office/officeart/2005/8/layout/hProcess6"/>
    <dgm:cxn modelId="{F7FF2E11-F9D5-42E3-B740-846343F80F8D}" type="presParOf" srcId="{18D35C6D-9983-4CE4-853C-A27CC5515C4E}" destId="{7CBA392F-B621-4B91-A28E-E8C729002539}" srcOrd="3" destOrd="0" presId="urn:microsoft.com/office/officeart/2005/8/layout/hProcess6"/>
    <dgm:cxn modelId="{A28B451A-46FA-41B6-9CCB-3B13A33CE6DE}" type="presParOf" srcId="{18D35C6D-9983-4CE4-853C-A27CC5515C4E}" destId="{87B06BDD-E4EB-4619-8F96-F89AAB3358BB}" srcOrd="4" destOrd="0" presId="urn:microsoft.com/office/officeart/2005/8/layout/hProcess6"/>
    <dgm:cxn modelId="{E10BCAA3-D0AC-4ADF-A2AA-5B12D8078E50}" type="presParOf" srcId="{87B06BDD-E4EB-4619-8F96-F89AAB3358BB}" destId="{C660DD34-64D8-49C8-8EBD-94FF237DE83C}" srcOrd="0" destOrd="0" presId="urn:microsoft.com/office/officeart/2005/8/layout/hProcess6"/>
    <dgm:cxn modelId="{6BD932E9-72D4-4FAD-A034-5781F127C9F1}" type="presParOf" srcId="{87B06BDD-E4EB-4619-8F96-F89AAB3358BB}" destId="{59528F09-7AED-49BD-A0C1-76B5BE1DE650}" srcOrd="1" destOrd="0" presId="urn:microsoft.com/office/officeart/2005/8/layout/hProcess6"/>
    <dgm:cxn modelId="{2C56E5EB-B440-4B8F-8F0E-C504D9445D60}" type="presParOf" srcId="{87B06BDD-E4EB-4619-8F96-F89AAB3358BB}" destId="{67D54696-306D-454A-B9FF-1AD9A6CC1EBD}" srcOrd="2" destOrd="0" presId="urn:microsoft.com/office/officeart/2005/8/layout/hProcess6"/>
    <dgm:cxn modelId="{E0CE5A49-BC2F-40F6-8CAE-652B7642C248}" type="presParOf" srcId="{87B06BDD-E4EB-4619-8F96-F89AAB3358BB}" destId="{27EBBED8-F615-49F6-B76F-7DDE5D694A7B}" srcOrd="3" destOrd="0" presId="urn:microsoft.com/office/officeart/2005/8/layout/hProcess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2E4131-52CE-43ED-883C-940A7ACE7704}"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endParaRPr lang="en-US"/>
        </a:p>
      </dgm:t>
    </dgm:pt>
    <dgm:pt modelId="{56CD74ED-4DD5-411E-8E1C-086781B7D9A0}">
      <dgm:prSet phldrT="[Text]"/>
      <dgm:spPr/>
      <dgm:t>
        <a:bodyPr/>
        <a:lstStyle/>
        <a:p>
          <a:r>
            <a:rPr lang="en-US" smtClean="0">
              <a:solidFill>
                <a:schemeClr val="bg1"/>
              </a:solidFill>
            </a:rPr>
            <a:t>1988</a:t>
          </a:r>
          <a:endParaRPr lang="en-US" dirty="0">
            <a:solidFill>
              <a:schemeClr val="bg1"/>
            </a:solidFill>
          </a:endParaRPr>
        </a:p>
      </dgm:t>
    </dgm:pt>
    <dgm:pt modelId="{2FA732E6-A2CE-4605-9ECA-D4B390699C0C}" type="parTrans" cxnId="{88BC3A10-3570-4E19-AF59-C039E1A6B029}">
      <dgm:prSet/>
      <dgm:spPr/>
      <dgm:t>
        <a:bodyPr/>
        <a:lstStyle/>
        <a:p>
          <a:endParaRPr lang="en-US"/>
        </a:p>
      </dgm:t>
    </dgm:pt>
    <dgm:pt modelId="{868DF110-C15B-4B1A-A711-9691FC8BE0DD}" type="sibTrans" cxnId="{88BC3A10-3570-4E19-AF59-C039E1A6B029}">
      <dgm:prSet/>
      <dgm:spPr/>
      <dgm:t>
        <a:bodyPr/>
        <a:lstStyle/>
        <a:p>
          <a:endParaRPr lang="en-US"/>
        </a:p>
      </dgm:t>
    </dgm:pt>
    <dgm:pt modelId="{88EBB212-9C29-4A23-99D9-B269FE6AD341}">
      <dgm:prSet custT="1"/>
      <dgm:spPr/>
      <dgm:t>
        <a:bodyPr/>
        <a:lstStyle/>
        <a:p>
          <a:r>
            <a:rPr lang="en-US" sz="1800" dirty="0" smtClean="0"/>
            <a:t>Section 28 of the </a:t>
          </a:r>
        </a:p>
        <a:p>
          <a:r>
            <a:rPr lang="en-US" sz="1800" dirty="0" smtClean="0"/>
            <a:t>Local Government Act was introduced </a:t>
          </a:r>
          <a:endParaRPr lang="en-US" sz="1800" dirty="0"/>
        </a:p>
      </dgm:t>
    </dgm:pt>
    <dgm:pt modelId="{A898662F-9C35-4C45-AB96-2C57007A974F}" type="parTrans" cxnId="{D79F29C8-080B-413B-86EF-4132F38EFDCD}">
      <dgm:prSet/>
      <dgm:spPr/>
      <dgm:t>
        <a:bodyPr/>
        <a:lstStyle/>
        <a:p>
          <a:endParaRPr lang="en-US"/>
        </a:p>
      </dgm:t>
    </dgm:pt>
    <dgm:pt modelId="{2E3545BD-5047-45BE-8B66-8F9B0D48FA34}" type="sibTrans" cxnId="{D79F29C8-080B-413B-86EF-4132F38EFDCD}">
      <dgm:prSet/>
      <dgm:spPr/>
      <dgm:t>
        <a:bodyPr/>
        <a:lstStyle/>
        <a:p>
          <a:endParaRPr lang="en-US"/>
        </a:p>
      </dgm:t>
    </dgm:pt>
    <dgm:pt modelId="{18D35C6D-9983-4CE4-853C-A27CC5515C4E}" type="pres">
      <dgm:prSet presAssocID="{F02E4131-52CE-43ED-883C-940A7ACE7704}" presName="theList" presStyleCnt="0">
        <dgm:presLayoutVars>
          <dgm:dir/>
          <dgm:animLvl val="lvl"/>
          <dgm:resizeHandles val="exact"/>
        </dgm:presLayoutVars>
      </dgm:prSet>
      <dgm:spPr/>
      <dgm:t>
        <a:bodyPr/>
        <a:lstStyle/>
        <a:p>
          <a:endParaRPr lang="en-US"/>
        </a:p>
      </dgm:t>
    </dgm:pt>
    <dgm:pt modelId="{6F6C3DC0-1193-4C33-BA4C-32B325110B59}" type="pres">
      <dgm:prSet presAssocID="{56CD74ED-4DD5-411E-8E1C-086781B7D9A0}" presName="compNode" presStyleCnt="0"/>
      <dgm:spPr/>
    </dgm:pt>
    <dgm:pt modelId="{54F72323-84CD-447A-8C49-CF6E766E02BF}" type="pres">
      <dgm:prSet presAssocID="{56CD74ED-4DD5-411E-8E1C-086781B7D9A0}" presName="noGeometry" presStyleCnt="0"/>
      <dgm:spPr/>
    </dgm:pt>
    <dgm:pt modelId="{EC524308-D12A-4F78-8D7D-84B5A65AF545}" type="pres">
      <dgm:prSet presAssocID="{56CD74ED-4DD5-411E-8E1C-086781B7D9A0}" presName="childTextVisible" presStyleLbl="bgAccFollowNode1" presStyleIdx="0" presStyleCnt="1" custLinFactNeighborX="286">
        <dgm:presLayoutVars>
          <dgm:bulletEnabled val="1"/>
        </dgm:presLayoutVars>
      </dgm:prSet>
      <dgm:spPr/>
      <dgm:t>
        <a:bodyPr/>
        <a:lstStyle/>
        <a:p>
          <a:endParaRPr lang="en-US"/>
        </a:p>
      </dgm:t>
    </dgm:pt>
    <dgm:pt modelId="{1DB2600B-5618-445D-995E-2920E7AEBFDA}" type="pres">
      <dgm:prSet presAssocID="{56CD74ED-4DD5-411E-8E1C-086781B7D9A0}" presName="childTextHidden" presStyleLbl="bgAccFollowNode1" presStyleIdx="0" presStyleCnt="1"/>
      <dgm:spPr/>
      <dgm:t>
        <a:bodyPr/>
        <a:lstStyle/>
        <a:p>
          <a:endParaRPr lang="en-US"/>
        </a:p>
      </dgm:t>
    </dgm:pt>
    <dgm:pt modelId="{45F92547-8E5B-4E07-8434-C5079E71DAC9}" type="pres">
      <dgm:prSet presAssocID="{56CD74ED-4DD5-411E-8E1C-086781B7D9A0}" presName="parentText" presStyleLbl="node1" presStyleIdx="0" presStyleCnt="1">
        <dgm:presLayoutVars>
          <dgm:chMax val="1"/>
          <dgm:bulletEnabled val="1"/>
        </dgm:presLayoutVars>
      </dgm:prSet>
      <dgm:spPr/>
      <dgm:t>
        <a:bodyPr/>
        <a:lstStyle/>
        <a:p>
          <a:endParaRPr lang="en-US"/>
        </a:p>
      </dgm:t>
    </dgm:pt>
  </dgm:ptLst>
  <dgm:cxnLst>
    <dgm:cxn modelId="{D79F29C8-080B-413B-86EF-4132F38EFDCD}" srcId="{56CD74ED-4DD5-411E-8E1C-086781B7D9A0}" destId="{88EBB212-9C29-4A23-99D9-B269FE6AD341}" srcOrd="0" destOrd="0" parTransId="{A898662F-9C35-4C45-AB96-2C57007A974F}" sibTransId="{2E3545BD-5047-45BE-8B66-8F9B0D48FA34}"/>
    <dgm:cxn modelId="{F5078D43-8AC9-4CF5-94D3-06B2786F96DB}" type="presOf" srcId="{88EBB212-9C29-4A23-99D9-B269FE6AD341}" destId="{1DB2600B-5618-445D-995E-2920E7AEBFDA}" srcOrd="1" destOrd="0" presId="urn:microsoft.com/office/officeart/2005/8/layout/hProcess6"/>
    <dgm:cxn modelId="{B506CA0F-D905-4055-9AD5-03DEBC692138}" type="presOf" srcId="{56CD74ED-4DD5-411E-8E1C-086781B7D9A0}" destId="{45F92547-8E5B-4E07-8434-C5079E71DAC9}" srcOrd="0" destOrd="0" presId="urn:microsoft.com/office/officeart/2005/8/layout/hProcess6"/>
    <dgm:cxn modelId="{22F69529-111F-4C1A-82AE-5CCAD2CD4CA3}" type="presOf" srcId="{88EBB212-9C29-4A23-99D9-B269FE6AD341}" destId="{EC524308-D12A-4F78-8D7D-84B5A65AF545}" srcOrd="0" destOrd="0" presId="urn:microsoft.com/office/officeart/2005/8/layout/hProcess6"/>
    <dgm:cxn modelId="{9C068485-52B6-4011-B360-EB8787AA0D92}" type="presOf" srcId="{F02E4131-52CE-43ED-883C-940A7ACE7704}" destId="{18D35C6D-9983-4CE4-853C-A27CC5515C4E}" srcOrd="0" destOrd="0" presId="urn:microsoft.com/office/officeart/2005/8/layout/hProcess6"/>
    <dgm:cxn modelId="{88BC3A10-3570-4E19-AF59-C039E1A6B029}" srcId="{F02E4131-52CE-43ED-883C-940A7ACE7704}" destId="{56CD74ED-4DD5-411E-8E1C-086781B7D9A0}" srcOrd="0" destOrd="0" parTransId="{2FA732E6-A2CE-4605-9ECA-D4B390699C0C}" sibTransId="{868DF110-C15B-4B1A-A711-9691FC8BE0DD}"/>
    <dgm:cxn modelId="{447EA60F-B9ED-4FCF-AE8B-538E8C821896}" type="presParOf" srcId="{18D35C6D-9983-4CE4-853C-A27CC5515C4E}" destId="{6F6C3DC0-1193-4C33-BA4C-32B325110B59}" srcOrd="0" destOrd="0" presId="urn:microsoft.com/office/officeart/2005/8/layout/hProcess6"/>
    <dgm:cxn modelId="{75A15C33-460D-4FF6-BA8A-FC94821D4FF1}" type="presParOf" srcId="{6F6C3DC0-1193-4C33-BA4C-32B325110B59}" destId="{54F72323-84CD-447A-8C49-CF6E766E02BF}" srcOrd="0" destOrd="0" presId="urn:microsoft.com/office/officeart/2005/8/layout/hProcess6"/>
    <dgm:cxn modelId="{B4F7A127-D32D-4F15-BF4D-261970759D7D}" type="presParOf" srcId="{6F6C3DC0-1193-4C33-BA4C-32B325110B59}" destId="{EC524308-D12A-4F78-8D7D-84B5A65AF545}" srcOrd="1" destOrd="0" presId="urn:microsoft.com/office/officeart/2005/8/layout/hProcess6"/>
    <dgm:cxn modelId="{4833D019-4636-4B51-8307-144335588B2D}" type="presParOf" srcId="{6F6C3DC0-1193-4C33-BA4C-32B325110B59}" destId="{1DB2600B-5618-445D-995E-2920E7AEBFDA}" srcOrd="2" destOrd="0" presId="urn:microsoft.com/office/officeart/2005/8/layout/hProcess6"/>
    <dgm:cxn modelId="{FC3C322F-4189-4604-970A-71E0FEC2E8A3}" type="presParOf" srcId="{6F6C3DC0-1193-4C33-BA4C-32B325110B59}" destId="{45F92547-8E5B-4E07-8434-C5079E71DAC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2E4131-52CE-43ED-883C-940A7ACE7704}" type="doc">
      <dgm:prSet loTypeId="urn:microsoft.com/office/officeart/2005/8/layout/hProcess6" loCatId="process" qsTypeId="urn:microsoft.com/office/officeart/2005/8/quickstyle/simple2" qsCatId="simple" csTypeId="urn:microsoft.com/office/officeart/2005/8/colors/colorful3" csCatId="colorful" phldr="1"/>
      <dgm:spPr/>
      <dgm:t>
        <a:bodyPr/>
        <a:lstStyle/>
        <a:p>
          <a:endParaRPr lang="en-US"/>
        </a:p>
      </dgm:t>
    </dgm:pt>
    <dgm:pt modelId="{56CD74ED-4DD5-411E-8E1C-086781B7D9A0}">
      <dgm:prSet phldrT="[Text]"/>
      <dgm:spPr/>
      <dgm:t>
        <a:bodyPr/>
        <a:lstStyle/>
        <a:p>
          <a:r>
            <a:rPr lang="en-US" smtClean="0"/>
            <a:t>2003</a:t>
          </a:r>
          <a:endParaRPr lang="en-US" dirty="0"/>
        </a:p>
      </dgm:t>
    </dgm:pt>
    <dgm:pt modelId="{2FA732E6-A2CE-4605-9ECA-D4B390699C0C}" type="parTrans" cxnId="{88BC3A10-3570-4E19-AF59-C039E1A6B029}">
      <dgm:prSet/>
      <dgm:spPr/>
      <dgm:t>
        <a:bodyPr/>
        <a:lstStyle/>
        <a:p>
          <a:endParaRPr lang="en-US"/>
        </a:p>
      </dgm:t>
    </dgm:pt>
    <dgm:pt modelId="{868DF110-C15B-4B1A-A711-9691FC8BE0DD}" type="sibTrans" cxnId="{88BC3A10-3570-4E19-AF59-C039E1A6B029}">
      <dgm:prSet/>
      <dgm:spPr/>
      <dgm:t>
        <a:bodyPr/>
        <a:lstStyle/>
        <a:p>
          <a:endParaRPr lang="en-US"/>
        </a:p>
      </dgm:t>
    </dgm:pt>
    <dgm:pt modelId="{88EBB212-9C29-4A23-99D9-B269FE6AD341}">
      <dgm:prSet custT="1"/>
      <dgm:spPr/>
      <dgm:t>
        <a:bodyPr/>
        <a:lstStyle/>
        <a:p>
          <a:r>
            <a:rPr lang="en-US" sz="2000" smtClean="0"/>
            <a:t>Repeal of section 28</a:t>
          </a:r>
          <a:endParaRPr lang="en-US" sz="2000" dirty="0"/>
        </a:p>
      </dgm:t>
    </dgm:pt>
    <dgm:pt modelId="{A898662F-9C35-4C45-AB96-2C57007A974F}" type="parTrans" cxnId="{D79F29C8-080B-413B-86EF-4132F38EFDCD}">
      <dgm:prSet/>
      <dgm:spPr/>
      <dgm:t>
        <a:bodyPr/>
        <a:lstStyle/>
        <a:p>
          <a:endParaRPr lang="en-US"/>
        </a:p>
      </dgm:t>
    </dgm:pt>
    <dgm:pt modelId="{2E3545BD-5047-45BE-8B66-8F9B0D48FA34}" type="sibTrans" cxnId="{D79F29C8-080B-413B-86EF-4132F38EFDCD}">
      <dgm:prSet/>
      <dgm:spPr/>
      <dgm:t>
        <a:bodyPr/>
        <a:lstStyle/>
        <a:p>
          <a:endParaRPr lang="en-US"/>
        </a:p>
      </dgm:t>
    </dgm:pt>
    <dgm:pt modelId="{18D35C6D-9983-4CE4-853C-A27CC5515C4E}" type="pres">
      <dgm:prSet presAssocID="{F02E4131-52CE-43ED-883C-940A7ACE7704}" presName="theList" presStyleCnt="0">
        <dgm:presLayoutVars>
          <dgm:dir/>
          <dgm:animLvl val="lvl"/>
          <dgm:resizeHandles val="exact"/>
        </dgm:presLayoutVars>
      </dgm:prSet>
      <dgm:spPr/>
      <dgm:t>
        <a:bodyPr/>
        <a:lstStyle/>
        <a:p>
          <a:endParaRPr lang="en-US"/>
        </a:p>
      </dgm:t>
    </dgm:pt>
    <dgm:pt modelId="{6F6C3DC0-1193-4C33-BA4C-32B325110B59}" type="pres">
      <dgm:prSet presAssocID="{56CD74ED-4DD5-411E-8E1C-086781B7D9A0}" presName="compNode" presStyleCnt="0"/>
      <dgm:spPr/>
    </dgm:pt>
    <dgm:pt modelId="{54F72323-84CD-447A-8C49-CF6E766E02BF}" type="pres">
      <dgm:prSet presAssocID="{56CD74ED-4DD5-411E-8E1C-086781B7D9A0}" presName="noGeometry" presStyleCnt="0"/>
      <dgm:spPr/>
    </dgm:pt>
    <dgm:pt modelId="{EC524308-D12A-4F78-8D7D-84B5A65AF545}" type="pres">
      <dgm:prSet presAssocID="{56CD74ED-4DD5-411E-8E1C-086781B7D9A0}" presName="childTextVisible" presStyleLbl="bgAccFollowNode1" presStyleIdx="0" presStyleCnt="1" custLinFactNeighborX="572" custLinFactNeighborY="-830">
        <dgm:presLayoutVars>
          <dgm:bulletEnabled val="1"/>
        </dgm:presLayoutVars>
      </dgm:prSet>
      <dgm:spPr/>
      <dgm:t>
        <a:bodyPr/>
        <a:lstStyle/>
        <a:p>
          <a:endParaRPr lang="en-US"/>
        </a:p>
      </dgm:t>
    </dgm:pt>
    <dgm:pt modelId="{1DB2600B-5618-445D-995E-2920E7AEBFDA}" type="pres">
      <dgm:prSet presAssocID="{56CD74ED-4DD5-411E-8E1C-086781B7D9A0}" presName="childTextHidden" presStyleLbl="bgAccFollowNode1" presStyleIdx="0" presStyleCnt="1"/>
      <dgm:spPr/>
      <dgm:t>
        <a:bodyPr/>
        <a:lstStyle/>
        <a:p>
          <a:endParaRPr lang="en-US"/>
        </a:p>
      </dgm:t>
    </dgm:pt>
    <dgm:pt modelId="{45F92547-8E5B-4E07-8434-C5079E71DAC9}" type="pres">
      <dgm:prSet presAssocID="{56CD74ED-4DD5-411E-8E1C-086781B7D9A0}" presName="parentText" presStyleLbl="node1" presStyleIdx="0" presStyleCnt="1">
        <dgm:presLayoutVars>
          <dgm:chMax val="1"/>
          <dgm:bulletEnabled val="1"/>
        </dgm:presLayoutVars>
      </dgm:prSet>
      <dgm:spPr/>
      <dgm:t>
        <a:bodyPr/>
        <a:lstStyle/>
        <a:p>
          <a:endParaRPr lang="en-US"/>
        </a:p>
      </dgm:t>
    </dgm:pt>
  </dgm:ptLst>
  <dgm:cxnLst>
    <dgm:cxn modelId="{22F69529-111F-4C1A-82AE-5CCAD2CD4CA3}" type="presOf" srcId="{88EBB212-9C29-4A23-99D9-B269FE6AD341}" destId="{EC524308-D12A-4F78-8D7D-84B5A65AF545}" srcOrd="0" destOrd="0" presId="urn:microsoft.com/office/officeart/2005/8/layout/hProcess6"/>
    <dgm:cxn modelId="{B506CA0F-D905-4055-9AD5-03DEBC692138}" type="presOf" srcId="{56CD74ED-4DD5-411E-8E1C-086781B7D9A0}" destId="{45F92547-8E5B-4E07-8434-C5079E71DAC9}" srcOrd="0" destOrd="0" presId="urn:microsoft.com/office/officeart/2005/8/layout/hProcess6"/>
    <dgm:cxn modelId="{D79F29C8-080B-413B-86EF-4132F38EFDCD}" srcId="{56CD74ED-4DD5-411E-8E1C-086781B7D9A0}" destId="{88EBB212-9C29-4A23-99D9-B269FE6AD341}" srcOrd="0" destOrd="0" parTransId="{A898662F-9C35-4C45-AB96-2C57007A974F}" sibTransId="{2E3545BD-5047-45BE-8B66-8F9B0D48FA34}"/>
    <dgm:cxn modelId="{F5078D43-8AC9-4CF5-94D3-06B2786F96DB}" type="presOf" srcId="{88EBB212-9C29-4A23-99D9-B269FE6AD341}" destId="{1DB2600B-5618-445D-995E-2920E7AEBFDA}" srcOrd="1" destOrd="0" presId="urn:microsoft.com/office/officeart/2005/8/layout/hProcess6"/>
    <dgm:cxn modelId="{9C068485-52B6-4011-B360-EB8787AA0D92}" type="presOf" srcId="{F02E4131-52CE-43ED-883C-940A7ACE7704}" destId="{18D35C6D-9983-4CE4-853C-A27CC5515C4E}" srcOrd="0" destOrd="0" presId="urn:microsoft.com/office/officeart/2005/8/layout/hProcess6"/>
    <dgm:cxn modelId="{88BC3A10-3570-4E19-AF59-C039E1A6B029}" srcId="{F02E4131-52CE-43ED-883C-940A7ACE7704}" destId="{56CD74ED-4DD5-411E-8E1C-086781B7D9A0}" srcOrd="0" destOrd="0" parTransId="{2FA732E6-A2CE-4605-9ECA-D4B390699C0C}" sibTransId="{868DF110-C15B-4B1A-A711-9691FC8BE0DD}"/>
    <dgm:cxn modelId="{447EA60F-B9ED-4FCF-AE8B-538E8C821896}" type="presParOf" srcId="{18D35C6D-9983-4CE4-853C-A27CC5515C4E}" destId="{6F6C3DC0-1193-4C33-BA4C-32B325110B59}" srcOrd="0" destOrd="0" presId="urn:microsoft.com/office/officeart/2005/8/layout/hProcess6"/>
    <dgm:cxn modelId="{75A15C33-460D-4FF6-BA8A-FC94821D4FF1}" type="presParOf" srcId="{6F6C3DC0-1193-4C33-BA4C-32B325110B59}" destId="{54F72323-84CD-447A-8C49-CF6E766E02BF}" srcOrd="0" destOrd="0" presId="urn:microsoft.com/office/officeart/2005/8/layout/hProcess6"/>
    <dgm:cxn modelId="{B4F7A127-D32D-4F15-BF4D-261970759D7D}" type="presParOf" srcId="{6F6C3DC0-1193-4C33-BA4C-32B325110B59}" destId="{EC524308-D12A-4F78-8D7D-84B5A65AF545}" srcOrd="1" destOrd="0" presId="urn:microsoft.com/office/officeart/2005/8/layout/hProcess6"/>
    <dgm:cxn modelId="{4833D019-4636-4B51-8307-144335588B2D}" type="presParOf" srcId="{6F6C3DC0-1193-4C33-BA4C-32B325110B59}" destId="{1DB2600B-5618-445D-995E-2920E7AEBFDA}" srcOrd="2" destOrd="0" presId="urn:microsoft.com/office/officeart/2005/8/layout/hProcess6"/>
    <dgm:cxn modelId="{FC3C322F-4189-4604-970A-71E0FEC2E8A3}" type="presParOf" srcId="{6F6C3DC0-1193-4C33-BA4C-32B325110B59}" destId="{45F92547-8E5B-4E07-8434-C5079E71DAC9}"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A2705-8C03-49BE-B68C-5CDF0FF9389D}">
      <dsp:nvSpPr>
        <dsp:cNvPr id="0" name=""/>
        <dsp:cNvSpPr/>
      </dsp:nvSpPr>
      <dsp:spPr>
        <a:xfrm>
          <a:off x="527843" y="540401"/>
          <a:ext cx="2095500" cy="1831730"/>
        </a:xfrm>
        <a:prstGeom prst="rightArrow">
          <a:avLst>
            <a:gd name="adj1" fmla="val 70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kern="1200" dirty="0" smtClean="0"/>
            <a:t>First UK Pride march </a:t>
          </a:r>
          <a:endParaRPr lang="en-US" sz="1800" kern="1200" dirty="0"/>
        </a:p>
      </dsp:txBody>
      <dsp:txXfrm>
        <a:off x="1051718" y="815161"/>
        <a:ext cx="1021556" cy="1282211"/>
      </dsp:txXfrm>
    </dsp:sp>
    <dsp:sp modelId="{04A8DCB3-4493-49B9-A016-BC87EDEE11BB}">
      <dsp:nvSpPr>
        <dsp:cNvPr id="0" name=""/>
        <dsp:cNvSpPr/>
      </dsp:nvSpPr>
      <dsp:spPr>
        <a:xfrm>
          <a:off x="3968" y="932391"/>
          <a:ext cx="1047750" cy="104775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1972</a:t>
          </a:r>
          <a:endParaRPr lang="en-US" sz="2700" kern="1200" dirty="0">
            <a:solidFill>
              <a:schemeClr val="bg1"/>
            </a:solidFill>
          </a:endParaRPr>
        </a:p>
      </dsp:txBody>
      <dsp:txXfrm>
        <a:off x="157407" y="1085830"/>
        <a:ext cx="740872" cy="740872"/>
      </dsp:txXfrm>
    </dsp:sp>
    <dsp:sp modelId="{EC524308-D12A-4F78-8D7D-84B5A65AF545}">
      <dsp:nvSpPr>
        <dsp:cNvPr id="0" name=""/>
        <dsp:cNvSpPr/>
      </dsp:nvSpPr>
      <dsp:spPr>
        <a:xfrm>
          <a:off x="3278187" y="540401"/>
          <a:ext cx="2095500" cy="1831730"/>
        </a:xfrm>
        <a:prstGeom prst="rightArrow">
          <a:avLst>
            <a:gd name="adj1" fmla="val 70000"/>
            <a:gd name="adj2" fmla="val 5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lvl="0" algn="ctr" defTabSz="889000">
            <a:lnSpc>
              <a:spcPct val="90000"/>
            </a:lnSpc>
            <a:spcBef>
              <a:spcPct val="0"/>
            </a:spcBef>
            <a:spcAft>
              <a:spcPct val="35000"/>
            </a:spcAft>
          </a:pPr>
          <a:r>
            <a:rPr lang="en-US" sz="2000" kern="1200" dirty="0" smtClean="0"/>
            <a:t>Section 28</a:t>
          </a:r>
          <a:endParaRPr lang="en-US" sz="2000" kern="1200" dirty="0"/>
        </a:p>
      </dsp:txBody>
      <dsp:txXfrm>
        <a:off x="3802062" y="815161"/>
        <a:ext cx="1021556" cy="1282211"/>
      </dsp:txXfrm>
    </dsp:sp>
    <dsp:sp modelId="{45F92547-8E5B-4E07-8434-C5079E71DAC9}">
      <dsp:nvSpPr>
        <dsp:cNvPr id="0" name=""/>
        <dsp:cNvSpPr/>
      </dsp:nvSpPr>
      <dsp:spPr>
        <a:xfrm>
          <a:off x="2754312" y="932391"/>
          <a:ext cx="1047750" cy="104775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1988</a:t>
          </a:r>
          <a:endParaRPr lang="en-US" sz="2700" kern="1200" dirty="0">
            <a:solidFill>
              <a:schemeClr val="bg1"/>
            </a:solidFill>
          </a:endParaRPr>
        </a:p>
      </dsp:txBody>
      <dsp:txXfrm>
        <a:off x="2907751" y="1085830"/>
        <a:ext cx="740872" cy="740872"/>
      </dsp:txXfrm>
    </dsp:sp>
    <dsp:sp modelId="{59528F09-7AED-49BD-A0C1-76B5BE1DE650}">
      <dsp:nvSpPr>
        <dsp:cNvPr id="0" name=""/>
        <dsp:cNvSpPr/>
      </dsp:nvSpPr>
      <dsp:spPr>
        <a:xfrm>
          <a:off x="6028531" y="540401"/>
          <a:ext cx="2095500" cy="1831730"/>
        </a:xfrm>
        <a:prstGeom prst="rightArrow">
          <a:avLst>
            <a:gd name="adj1" fmla="val 70000"/>
            <a:gd name="adj2" fmla="val 50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kern="1200" dirty="0" smtClean="0"/>
            <a:t>Equal rights for same sex couples to adopt</a:t>
          </a:r>
          <a:endParaRPr lang="en-US" sz="1800" kern="1200" dirty="0"/>
        </a:p>
      </dsp:txBody>
      <dsp:txXfrm>
        <a:off x="6552406" y="815161"/>
        <a:ext cx="1021556" cy="1282211"/>
      </dsp:txXfrm>
    </dsp:sp>
    <dsp:sp modelId="{27EBBED8-F615-49F6-B76F-7DDE5D694A7B}">
      <dsp:nvSpPr>
        <dsp:cNvPr id="0" name=""/>
        <dsp:cNvSpPr/>
      </dsp:nvSpPr>
      <dsp:spPr>
        <a:xfrm>
          <a:off x="5504656" y="932391"/>
          <a:ext cx="1047750" cy="1047750"/>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2002</a:t>
          </a:r>
          <a:endParaRPr lang="en-US" sz="2700" kern="1200" dirty="0">
            <a:solidFill>
              <a:schemeClr val="bg1"/>
            </a:solidFill>
          </a:endParaRPr>
        </a:p>
      </dsp:txBody>
      <dsp:txXfrm>
        <a:off x="5658095" y="1085830"/>
        <a:ext cx="740872" cy="740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A2705-8C03-49BE-B68C-5CDF0FF9389D}">
      <dsp:nvSpPr>
        <dsp:cNvPr id="0" name=""/>
        <dsp:cNvSpPr/>
      </dsp:nvSpPr>
      <dsp:spPr>
        <a:xfrm>
          <a:off x="527843" y="540401"/>
          <a:ext cx="2095500" cy="1831730"/>
        </a:xfrm>
        <a:prstGeom prst="rightArrow">
          <a:avLst>
            <a:gd name="adj1" fmla="val 70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kern="1200" dirty="0" smtClean="0"/>
            <a:t>Employment rights for LGB people </a:t>
          </a:r>
          <a:endParaRPr lang="en-US" sz="1400" kern="1200" dirty="0"/>
        </a:p>
      </dsp:txBody>
      <dsp:txXfrm>
        <a:off x="1051718" y="815161"/>
        <a:ext cx="1021556" cy="1282211"/>
      </dsp:txXfrm>
    </dsp:sp>
    <dsp:sp modelId="{04A8DCB3-4493-49B9-A016-BC87EDEE11BB}">
      <dsp:nvSpPr>
        <dsp:cNvPr id="0" name=""/>
        <dsp:cNvSpPr/>
      </dsp:nvSpPr>
      <dsp:spPr>
        <a:xfrm>
          <a:off x="3968" y="932391"/>
          <a:ext cx="1047750" cy="1047750"/>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2003</a:t>
          </a:r>
          <a:endParaRPr lang="en-US" sz="2700" kern="1200" dirty="0">
            <a:solidFill>
              <a:schemeClr val="bg1"/>
            </a:solidFill>
          </a:endParaRPr>
        </a:p>
      </dsp:txBody>
      <dsp:txXfrm>
        <a:off x="157407" y="1085830"/>
        <a:ext cx="740872" cy="740872"/>
      </dsp:txXfrm>
    </dsp:sp>
    <dsp:sp modelId="{EC524308-D12A-4F78-8D7D-84B5A65AF545}">
      <dsp:nvSpPr>
        <dsp:cNvPr id="0" name=""/>
        <dsp:cNvSpPr/>
      </dsp:nvSpPr>
      <dsp:spPr>
        <a:xfrm>
          <a:off x="3278187" y="540401"/>
          <a:ext cx="2095500" cy="1831730"/>
        </a:xfrm>
        <a:prstGeom prst="rightArrow">
          <a:avLst>
            <a:gd name="adj1" fmla="val 70000"/>
            <a:gd name="adj2" fmla="val 50000"/>
          </a:avLst>
        </a:prstGeom>
        <a:solidFill>
          <a:schemeClr val="accent2">
            <a:tint val="40000"/>
            <a:alpha val="90000"/>
            <a:hueOff val="123599"/>
            <a:satOff val="-11908"/>
            <a:lumOff val="-1255"/>
            <a:alphaOff val="0"/>
          </a:schemeClr>
        </a:solidFill>
        <a:ln w="15875" cap="flat" cmpd="sng" algn="ctr">
          <a:solidFill>
            <a:schemeClr val="accent2">
              <a:tint val="40000"/>
              <a:alpha val="90000"/>
              <a:hueOff val="123599"/>
              <a:satOff val="-11908"/>
              <a:lumOff val="-1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lvl="0" algn="ctr" defTabSz="889000">
            <a:lnSpc>
              <a:spcPct val="90000"/>
            </a:lnSpc>
            <a:spcBef>
              <a:spcPct val="0"/>
            </a:spcBef>
            <a:spcAft>
              <a:spcPct val="35000"/>
            </a:spcAft>
          </a:pPr>
          <a:r>
            <a:rPr lang="en-US" sz="2000" kern="1200" dirty="0" smtClean="0"/>
            <a:t>Repeal of section 28</a:t>
          </a:r>
          <a:endParaRPr lang="en-US" sz="2000" kern="1200" dirty="0"/>
        </a:p>
      </dsp:txBody>
      <dsp:txXfrm>
        <a:off x="3802062" y="815161"/>
        <a:ext cx="1021556" cy="1282211"/>
      </dsp:txXfrm>
    </dsp:sp>
    <dsp:sp modelId="{45F92547-8E5B-4E07-8434-C5079E71DAC9}">
      <dsp:nvSpPr>
        <dsp:cNvPr id="0" name=""/>
        <dsp:cNvSpPr/>
      </dsp:nvSpPr>
      <dsp:spPr>
        <a:xfrm>
          <a:off x="2754312" y="932391"/>
          <a:ext cx="1047750" cy="1047750"/>
        </a:xfrm>
        <a:prstGeom prst="ellipse">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2003</a:t>
          </a:r>
          <a:endParaRPr lang="en-US" sz="2700" kern="1200" dirty="0">
            <a:solidFill>
              <a:schemeClr val="bg1"/>
            </a:solidFill>
          </a:endParaRPr>
        </a:p>
      </dsp:txBody>
      <dsp:txXfrm>
        <a:off x="2907751" y="1085830"/>
        <a:ext cx="740872" cy="740872"/>
      </dsp:txXfrm>
    </dsp:sp>
    <dsp:sp modelId="{59528F09-7AED-49BD-A0C1-76B5BE1DE650}">
      <dsp:nvSpPr>
        <dsp:cNvPr id="0" name=""/>
        <dsp:cNvSpPr/>
      </dsp:nvSpPr>
      <dsp:spPr>
        <a:xfrm>
          <a:off x="6028531" y="540401"/>
          <a:ext cx="2095500" cy="1831730"/>
        </a:xfrm>
        <a:prstGeom prst="rightArrow">
          <a:avLst>
            <a:gd name="adj1" fmla="val 70000"/>
            <a:gd name="adj2" fmla="val 50000"/>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kern="1200" dirty="0" err="1" smtClean="0"/>
            <a:t>Recognise</a:t>
          </a:r>
          <a:endParaRPr lang="en-US" sz="1400" kern="1200" dirty="0" smtClean="0"/>
        </a:p>
        <a:p>
          <a:pPr lvl="0" algn="ctr" defTabSz="622300">
            <a:lnSpc>
              <a:spcPct val="90000"/>
            </a:lnSpc>
            <a:spcBef>
              <a:spcPct val="0"/>
            </a:spcBef>
            <a:spcAft>
              <a:spcPct val="35000"/>
            </a:spcAft>
          </a:pPr>
          <a:r>
            <a:rPr lang="en-US" sz="1400" kern="1200" dirty="0" smtClean="0"/>
            <a:t>trans in law </a:t>
          </a:r>
          <a:endParaRPr lang="en-US" sz="1400" kern="1200" dirty="0"/>
        </a:p>
      </dsp:txBody>
      <dsp:txXfrm>
        <a:off x="6552406" y="815161"/>
        <a:ext cx="1021556" cy="1282211"/>
      </dsp:txXfrm>
    </dsp:sp>
    <dsp:sp modelId="{27EBBED8-F615-49F6-B76F-7DDE5D694A7B}">
      <dsp:nvSpPr>
        <dsp:cNvPr id="0" name=""/>
        <dsp:cNvSpPr/>
      </dsp:nvSpPr>
      <dsp:spPr>
        <a:xfrm>
          <a:off x="5504656" y="932391"/>
          <a:ext cx="1047750" cy="1047750"/>
        </a:xfrm>
        <a:prstGeom prst="ellipse">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2004</a:t>
          </a:r>
          <a:endParaRPr lang="en-US" sz="2700" kern="1200" dirty="0">
            <a:solidFill>
              <a:schemeClr val="bg1"/>
            </a:solidFill>
          </a:endParaRPr>
        </a:p>
      </dsp:txBody>
      <dsp:txXfrm>
        <a:off x="5658095" y="1085830"/>
        <a:ext cx="740872" cy="740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A2705-8C03-49BE-B68C-5CDF0FF9389D}">
      <dsp:nvSpPr>
        <dsp:cNvPr id="0" name=""/>
        <dsp:cNvSpPr/>
      </dsp:nvSpPr>
      <dsp:spPr>
        <a:xfrm>
          <a:off x="527843" y="540401"/>
          <a:ext cx="2095500" cy="1831730"/>
        </a:xfrm>
        <a:prstGeom prst="rightArrow">
          <a:avLst>
            <a:gd name="adj1" fmla="val 70000"/>
            <a:gd name="adj2" fmla="val 5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lvl="0" algn="ctr" defTabSz="577850">
            <a:lnSpc>
              <a:spcPct val="90000"/>
            </a:lnSpc>
            <a:spcBef>
              <a:spcPct val="0"/>
            </a:spcBef>
            <a:spcAft>
              <a:spcPct val="35000"/>
            </a:spcAft>
          </a:pPr>
          <a:r>
            <a:rPr lang="en-US" sz="1300" kern="1200" dirty="0" smtClean="0"/>
            <a:t>Goods and services discrimination  </a:t>
          </a:r>
          <a:endParaRPr lang="en-US" sz="1300" kern="1200" dirty="0"/>
        </a:p>
      </dsp:txBody>
      <dsp:txXfrm>
        <a:off x="1051718" y="815161"/>
        <a:ext cx="1021556" cy="1282211"/>
      </dsp:txXfrm>
    </dsp:sp>
    <dsp:sp modelId="{04A8DCB3-4493-49B9-A016-BC87EDEE11BB}">
      <dsp:nvSpPr>
        <dsp:cNvPr id="0" name=""/>
        <dsp:cNvSpPr/>
      </dsp:nvSpPr>
      <dsp:spPr>
        <a:xfrm>
          <a:off x="3968" y="932391"/>
          <a:ext cx="1047750" cy="104775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2006</a:t>
          </a:r>
          <a:endParaRPr lang="en-US" sz="2700" kern="1200" dirty="0">
            <a:solidFill>
              <a:schemeClr val="bg1"/>
            </a:solidFill>
          </a:endParaRPr>
        </a:p>
      </dsp:txBody>
      <dsp:txXfrm>
        <a:off x="157407" y="1085830"/>
        <a:ext cx="740872" cy="740872"/>
      </dsp:txXfrm>
    </dsp:sp>
    <dsp:sp modelId="{EC524308-D12A-4F78-8D7D-84B5A65AF545}">
      <dsp:nvSpPr>
        <dsp:cNvPr id="0" name=""/>
        <dsp:cNvSpPr/>
      </dsp:nvSpPr>
      <dsp:spPr>
        <a:xfrm>
          <a:off x="3278187" y="540401"/>
          <a:ext cx="2095500" cy="1831730"/>
        </a:xfrm>
        <a:prstGeom prst="rightArrow">
          <a:avLst>
            <a:gd name="adj1" fmla="val 70000"/>
            <a:gd name="adj2" fmla="val 50000"/>
          </a:avLst>
        </a:prstGeom>
        <a:solidFill>
          <a:schemeClr val="accent3">
            <a:tint val="40000"/>
            <a:alpha val="90000"/>
            <a:hueOff val="624591"/>
            <a:satOff val="2044"/>
            <a:lumOff val="732"/>
            <a:alphaOff val="0"/>
          </a:schemeClr>
        </a:solidFill>
        <a:ln w="15875" cap="flat" cmpd="sng" algn="ctr">
          <a:solidFill>
            <a:schemeClr val="accent3">
              <a:tint val="40000"/>
              <a:alpha val="90000"/>
              <a:hueOff val="624591"/>
              <a:satOff val="2044"/>
              <a:lumOff val="7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n-US" sz="1600" kern="1200" dirty="0" smtClean="0"/>
            <a:t>Equal rights to marriage </a:t>
          </a:r>
          <a:endParaRPr lang="en-US" sz="1600" kern="1200" dirty="0"/>
        </a:p>
      </dsp:txBody>
      <dsp:txXfrm>
        <a:off x="3802062" y="815161"/>
        <a:ext cx="1021556" cy="1282211"/>
      </dsp:txXfrm>
    </dsp:sp>
    <dsp:sp modelId="{45F92547-8E5B-4E07-8434-C5079E71DAC9}">
      <dsp:nvSpPr>
        <dsp:cNvPr id="0" name=""/>
        <dsp:cNvSpPr/>
      </dsp:nvSpPr>
      <dsp:spPr>
        <a:xfrm>
          <a:off x="2754312" y="932391"/>
          <a:ext cx="1047750" cy="1047750"/>
        </a:xfrm>
        <a:prstGeom prst="ellipse">
          <a:avLst/>
        </a:prstGeom>
        <a:solidFill>
          <a:schemeClr val="accent3">
            <a:hueOff val="599003"/>
            <a:satOff val="-3627"/>
            <a:lumOff val="431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2013</a:t>
          </a:r>
          <a:endParaRPr lang="en-US" sz="2700" kern="1200" dirty="0">
            <a:solidFill>
              <a:schemeClr val="bg1"/>
            </a:solidFill>
          </a:endParaRPr>
        </a:p>
      </dsp:txBody>
      <dsp:txXfrm>
        <a:off x="2907751" y="1085830"/>
        <a:ext cx="740872" cy="740872"/>
      </dsp:txXfrm>
    </dsp:sp>
    <dsp:sp modelId="{59528F09-7AED-49BD-A0C1-76B5BE1DE650}">
      <dsp:nvSpPr>
        <dsp:cNvPr id="0" name=""/>
        <dsp:cNvSpPr/>
      </dsp:nvSpPr>
      <dsp:spPr>
        <a:xfrm>
          <a:off x="6028531" y="540401"/>
          <a:ext cx="2095500" cy="1831730"/>
        </a:xfrm>
        <a:prstGeom prst="rightArrow">
          <a:avLst>
            <a:gd name="adj1" fmla="val 70000"/>
            <a:gd name="adj2" fmla="val 50000"/>
          </a:avLst>
        </a:prstGeom>
        <a:solidFill>
          <a:schemeClr val="accent3">
            <a:tint val="40000"/>
            <a:alpha val="90000"/>
            <a:hueOff val="1249182"/>
            <a:satOff val="4087"/>
            <a:lumOff val="1464"/>
            <a:alphaOff val="0"/>
          </a:schemeClr>
        </a:solidFill>
        <a:ln w="15875" cap="flat" cmpd="sng" algn="ctr">
          <a:solidFill>
            <a:schemeClr val="accent3">
              <a:tint val="40000"/>
              <a:alpha val="90000"/>
              <a:hueOff val="1249182"/>
              <a:satOff val="4087"/>
              <a:lumOff val="14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kern="1200" dirty="0" smtClean="0"/>
            <a:t>New statutory guidance passed on SRE </a:t>
          </a:r>
          <a:endParaRPr lang="en-US" sz="1400" kern="1200" dirty="0"/>
        </a:p>
      </dsp:txBody>
      <dsp:txXfrm>
        <a:off x="6552406" y="815161"/>
        <a:ext cx="1021556" cy="1282211"/>
      </dsp:txXfrm>
    </dsp:sp>
    <dsp:sp modelId="{27EBBED8-F615-49F6-B76F-7DDE5D694A7B}">
      <dsp:nvSpPr>
        <dsp:cNvPr id="0" name=""/>
        <dsp:cNvSpPr/>
      </dsp:nvSpPr>
      <dsp:spPr>
        <a:xfrm>
          <a:off x="5504656" y="932391"/>
          <a:ext cx="1047750" cy="1047750"/>
        </a:xfrm>
        <a:prstGeom prst="ellipse">
          <a:avLst/>
        </a:prstGeom>
        <a:solidFill>
          <a:schemeClr val="accent3">
            <a:hueOff val="1198005"/>
            <a:satOff val="-7255"/>
            <a:lumOff val="862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2019</a:t>
          </a:r>
          <a:endParaRPr lang="en-US" sz="2700" kern="1200" dirty="0">
            <a:solidFill>
              <a:schemeClr val="bg1"/>
            </a:solidFill>
          </a:endParaRPr>
        </a:p>
      </dsp:txBody>
      <dsp:txXfrm>
        <a:off x="5658095" y="1085830"/>
        <a:ext cx="740872" cy="740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24308-D12A-4F78-8D7D-84B5A65AF545}">
      <dsp:nvSpPr>
        <dsp:cNvPr id="0" name=""/>
        <dsp:cNvSpPr/>
      </dsp:nvSpPr>
      <dsp:spPr>
        <a:xfrm>
          <a:off x="2824052" y="0"/>
          <a:ext cx="3331937" cy="2912533"/>
        </a:xfrm>
        <a:prstGeom prst="rightArrow">
          <a:avLst>
            <a:gd name="adj1" fmla="val 70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kern="1200" dirty="0" smtClean="0"/>
            <a:t>Section 28 of the </a:t>
          </a:r>
        </a:p>
        <a:p>
          <a:pPr lvl="0" algn="ctr" defTabSz="800100">
            <a:lnSpc>
              <a:spcPct val="90000"/>
            </a:lnSpc>
            <a:spcBef>
              <a:spcPct val="0"/>
            </a:spcBef>
            <a:spcAft>
              <a:spcPct val="35000"/>
            </a:spcAft>
          </a:pPr>
          <a:r>
            <a:rPr lang="en-US" sz="1800" kern="1200" dirty="0" smtClean="0"/>
            <a:t>Local Government Act was introduced </a:t>
          </a:r>
          <a:endParaRPr lang="en-US" sz="1800" kern="1200" dirty="0"/>
        </a:p>
      </dsp:txBody>
      <dsp:txXfrm>
        <a:off x="3657037" y="436880"/>
        <a:ext cx="1624319" cy="2038773"/>
      </dsp:txXfrm>
    </dsp:sp>
    <dsp:sp modelId="{45F92547-8E5B-4E07-8434-C5079E71DAC9}">
      <dsp:nvSpPr>
        <dsp:cNvPr id="0" name=""/>
        <dsp:cNvSpPr/>
      </dsp:nvSpPr>
      <dsp:spPr>
        <a:xfrm>
          <a:off x="1981538" y="623282"/>
          <a:ext cx="1665968" cy="1665968"/>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smtClean="0">
              <a:solidFill>
                <a:schemeClr val="bg1"/>
              </a:solidFill>
            </a:rPr>
            <a:t>1988</a:t>
          </a:r>
          <a:endParaRPr lang="en-US" sz="4300" kern="1200" dirty="0">
            <a:solidFill>
              <a:schemeClr val="bg1"/>
            </a:solidFill>
          </a:endParaRPr>
        </a:p>
      </dsp:txBody>
      <dsp:txXfrm>
        <a:off x="2225513" y="867257"/>
        <a:ext cx="1178018" cy="1178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24308-D12A-4F78-8D7D-84B5A65AF545}">
      <dsp:nvSpPr>
        <dsp:cNvPr id="0" name=""/>
        <dsp:cNvSpPr/>
      </dsp:nvSpPr>
      <dsp:spPr>
        <a:xfrm>
          <a:off x="2833582" y="0"/>
          <a:ext cx="3331937" cy="2912533"/>
        </a:xfrm>
        <a:prstGeom prst="rightArrow">
          <a:avLst>
            <a:gd name="adj1" fmla="val 70000"/>
            <a:gd name="adj2" fmla="val 5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lvl="0" algn="ctr" defTabSz="889000">
            <a:lnSpc>
              <a:spcPct val="90000"/>
            </a:lnSpc>
            <a:spcBef>
              <a:spcPct val="0"/>
            </a:spcBef>
            <a:spcAft>
              <a:spcPct val="35000"/>
            </a:spcAft>
          </a:pPr>
          <a:r>
            <a:rPr lang="en-US" sz="2000" kern="1200" smtClean="0"/>
            <a:t>Repeal of section 28</a:t>
          </a:r>
          <a:endParaRPr lang="en-US" sz="2000" kern="1200" dirty="0"/>
        </a:p>
      </dsp:txBody>
      <dsp:txXfrm>
        <a:off x="3666566" y="436880"/>
        <a:ext cx="1624319" cy="2038773"/>
      </dsp:txXfrm>
    </dsp:sp>
    <dsp:sp modelId="{45F92547-8E5B-4E07-8434-C5079E71DAC9}">
      <dsp:nvSpPr>
        <dsp:cNvPr id="0" name=""/>
        <dsp:cNvSpPr/>
      </dsp:nvSpPr>
      <dsp:spPr>
        <a:xfrm>
          <a:off x="1981538" y="623282"/>
          <a:ext cx="1665968" cy="166596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smtClean="0"/>
            <a:t>2003</a:t>
          </a:r>
          <a:endParaRPr lang="en-US" sz="4300" kern="1200" dirty="0"/>
        </a:p>
      </dsp:txBody>
      <dsp:txXfrm>
        <a:off x="2225513" y="867257"/>
        <a:ext cx="1178018" cy="11780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22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9568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058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6741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96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6523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302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7783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8/4/2020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85481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8/4/2020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09381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7551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09A250-FF31-4206-8172-F9D3106AACB1}" type="datetimeFigureOut">
              <a:rPr lang="en-US" smtClean="0"/>
              <a:t>8/4/2020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78212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I’m Still Me! </a:t>
            </a:r>
            <a:endParaRPr lang="en-GB" sz="9600" dirty="0"/>
          </a:p>
        </p:txBody>
      </p:sp>
      <p:sp>
        <p:nvSpPr>
          <p:cNvPr id="3" name="Subtitle 2"/>
          <p:cNvSpPr>
            <a:spLocks noGrp="1"/>
          </p:cNvSpPr>
          <p:nvPr>
            <p:ph type="subTitle" idx="1"/>
          </p:nvPr>
        </p:nvSpPr>
        <p:spPr/>
        <p:txBody>
          <a:bodyPr>
            <a:normAutofit/>
          </a:bodyPr>
          <a:lstStyle/>
          <a:p>
            <a:r>
              <a:rPr lang="en-US" sz="2800" b="1" dirty="0" smtClean="0"/>
              <a:t>LGBT inclusive practices </a:t>
            </a:r>
            <a:endParaRPr lang="en-GB" sz="2800" b="1" dirty="0"/>
          </a:p>
        </p:txBody>
      </p:sp>
    </p:spTree>
    <p:extLst>
      <p:ext uri="{BB962C8B-B14F-4D97-AF65-F5344CB8AC3E}">
        <p14:creationId xmlns:p14="http://schemas.microsoft.com/office/powerpoint/2010/main" val="4235057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2912" y="1189318"/>
            <a:ext cx="9404723" cy="1400530"/>
          </a:xfrm>
        </p:spPr>
        <p:txBody>
          <a:bodyPr/>
          <a:lstStyle/>
          <a:p>
            <a:r>
              <a:rPr lang="en-US" dirty="0" smtClean="0"/>
              <a:t>Activity </a:t>
            </a:r>
            <a:endParaRPr lang="en-GB" dirty="0"/>
          </a:p>
        </p:txBody>
      </p:sp>
    </p:spTree>
    <p:extLst>
      <p:ext uri="{BB962C8B-B14F-4D97-AF65-F5344CB8AC3E}">
        <p14:creationId xmlns:p14="http://schemas.microsoft.com/office/powerpoint/2010/main" val="402198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030" y="883817"/>
            <a:ext cx="10058400" cy="1450757"/>
          </a:xfrm>
        </p:spPr>
        <p:txBody>
          <a:bodyPr>
            <a:normAutofit fontScale="90000"/>
          </a:bodyPr>
          <a:lstStyle/>
          <a:p>
            <a:r>
              <a:rPr lang="en-US" dirty="0" smtClean="0"/>
              <a:t/>
            </a:r>
            <a:br>
              <a:rPr lang="en-US" dirty="0" smtClean="0"/>
            </a:br>
            <a:r>
              <a:rPr lang="en-US" dirty="0"/>
              <a:t/>
            </a:r>
            <a:br>
              <a:rPr lang="en-US" dirty="0"/>
            </a:br>
            <a:r>
              <a:rPr lang="en-US" dirty="0" smtClean="0"/>
              <a:t>What does LGBTQ+ inclusion look like?</a:t>
            </a:r>
            <a:br>
              <a:rPr lang="en-US" dirty="0" smtClean="0"/>
            </a:br>
            <a:r>
              <a:rPr lang="en-US" sz="3200" dirty="0"/>
              <a:t/>
            </a:r>
            <a:br>
              <a:rPr lang="en-US" sz="3200" dirty="0"/>
            </a:br>
            <a:r>
              <a:rPr lang="en-US" dirty="0" smtClean="0"/>
              <a:t> </a:t>
            </a:r>
            <a:endParaRPr lang="en-GB" dirty="0"/>
          </a:p>
        </p:txBody>
      </p:sp>
      <p:sp>
        <p:nvSpPr>
          <p:cNvPr id="6" name="Text Placeholder 5"/>
          <p:cNvSpPr>
            <a:spLocks noGrp="1"/>
          </p:cNvSpPr>
          <p:nvPr>
            <p:ph type="body" idx="1"/>
          </p:nvPr>
        </p:nvSpPr>
        <p:spPr>
          <a:xfrm>
            <a:off x="646111" y="1905000"/>
            <a:ext cx="4853540" cy="576262"/>
          </a:xfrm>
        </p:spPr>
        <p:txBody>
          <a:bodyPr>
            <a:normAutofit lnSpcReduction="10000"/>
          </a:bodyPr>
          <a:lstStyle/>
          <a:p>
            <a:r>
              <a:rPr lang="en-US" sz="3600" b="1" dirty="0" smtClean="0"/>
              <a:t>Arbury Primary  </a:t>
            </a:r>
            <a:endParaRPr lang="en-GB" sz="3600" b="1" dirty="0"/>
          </a:p>
        </p:txBody>
      </p:sp>
      <p:sp>
        <p:nvSpPr>
          <p:cNvPr id="7" name="Content Placeholder 6"/>
          <p:cNvSpPr>
            <a:spLocks noGrp="1"/>
          </p:cNvSpPr>
          <p:nvPr>
            <p:ph sz="half" idx="2"/>
          </p:nvPr>
        </p:nvSpPr>
        <p:spPr>
          <a:xfrm>
            <a:off x="646112" y="2514600"/>
            <a:ext cx="3875088" cy="3741738"/>
          </a:xfrm>
        </p:spPr>
        <p:txBody>
          <a:bodyPr>
            <a:normAutofit/>
          </a:bodyPr>
          <a:lstStyle/>
          <a:p>
            <a:pPr marL="0" indent="0">
              <a:buNone/>
            </a:pPr>
            <a:r>
              <a:rPr lang="en-US" sz="4400" dirty="0" smtClean="0"/>
              <a:t>My Family Tree Activity</a:t>
            </a:r>
          </a:p>
          <a:p>
            <a:pPr marL="0" indent="0">
              <a:buNone/>
            </a:pPr>
            <a:r>
              <a:rPr lang="en-US" sz="4400" dirty="0" smtClean="0"/>
              <a:t> </a:t>
            </a:r>
          </a:p>
          <a:p>
            <a:pPr marL="0" indent="0">
              <a:buNone/>
            </a:pPr>
            <a:r>
              <a:rPr lang="en-US" sz="4400" dirty="0" smtClean="0"/>
              <a:t>Celebrating Differences  </a:t>
            </a:r>
            <a:endParaRPr lang="en-GB" sz="4400" dirty="0"/>
          </a:p>
        </p:txBody>
      </p:sp>
      <p:sp>
        <p:nvSpPr>
          <p:cNvPr id="8" name="Text Placeholder 7"/>
          <p:cNvSpPr>
            <a:spLocks noGrp="1"/>
          </p:cNvSpPr>
          <p:nvPr>
            <p:ph type="body" sz="quarter" idx="3"/>
          </p:nvPr>
        </p:nvSpPr>
        <p:spPr/>
        <p:txBody>
          <a:bodyPr/>
          <a:lstStyle/>
          <a:p>
            <a:endParaRPr lang="en-GB"/>
          </a:p>
        </p:txBody>
      </p:sp>
      <p:sp>
        <p:nvSpPr>
          <p:cNvPr id="9" name="Content Placeholder 8"/>
          <p:cNvSpPr>
            <a:spLocks noGrp="1"/>
          </p:cNvSpPr>
          <p:nvPr>
            <p:ph sz="quarter" idx="4"/>
          </p:nvPr>
        </p:nvSpPr>
        <p:spPr/>
        <p:txBody>
          <a:bodyPr/>
          <a:lstStyle/>
          <a:p>
            <a:endParaRPr lang="en-GB"/>
          </a:p>
        </p:txBody>
      </p:sp>
      <p:pic>
        <p:nvPicPr>
          <p:cNvPr id="1026" name="c97e1f7e-80ec-43b9-85b7-cf09fbfa5c21"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l="-541" t="4510" r="541" b="13720"/>
          <a:stretch/>
        </p:blipFill>
        <p:spPr bwMode="auto">
          <a:xfrm>
            <a:off x="4326962" y="1824038"/>
            <a:ext cx="7449287"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09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452718"/>
            <a:ext cx="10566399" cy="1400530"/>
          </a:xfrm>
        </p:spPr>
        <p:txBody>
          <a:bodyPr/>
          <a:lstStyle/>
          <a:p>
            <a:r>
              <a:rPr lang="en-US" dirty="0" smtClean="0"/>
              <a:t>What does LGBTQ+ inclusion look like? </a:t>
            </a:r>
            <a:r>
              <a:rPr lang="en-US" sz="3200" dirty="0"/>
              <a:t/>
            </a:r>
            <a:br>
              <a:rPr lang="en-US" sz="3200" dirty="0"/>
            </a:br>
            <a:r>
              <a:rPr lang="en-US" dirty="0" smtClean="0"/>
              <a:t> </a:t>
            </a:r>
            <a:endParaRPr lang="en-GB" dirty="0"/>
          </a:p>
        </p:txBody>
      </p:sp>
      <p:pic>
        <p:nvPicPr>
          <p:cNvPr id="2050" name="47b8727e-3332-4de8-a4e5-92a40df03891"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t="6559" r="2682" b="21454"/>
          <a:stretch/>
        </p:blipFill>
        <p:spPr bwMode="auto">
          <a:xfrm>
            <a:off x="1360932" y="1333501"/>
            <a:ext cx="9522968"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96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452718"/>
            <a:ext cx="10566399" cy="1400530"/>
          </a:xfrm>
        </p:spPr>
        <p:txBody>
          <a:bodyPr/>
          <a:lstStyle/>
          <a:p>
            <a:r>
              <a:rPr lang="en-US" dirty="0" smtClean="0"/>
              <a:t>What does LGBTQ+ inclusion look like? </a:t>
            </a:r>
            <a:r>
              <a:rPr lang="en-US" sz="3200" dirty="0"/>
              <a:t/>
            </a:r>
            <a:br>
              <a:rPr lang="en-US" sz="3200" dirty="0"/>
            </a:br>
            <a:r>
              <a:rPr lang="en-US" dirty="0" smtClean="0"/>
              <a:t> </a:t>
            </a:r>
            <a:endParaRPr lang="en-GB" dirty="0"/>
          </a:p>
        </p:txBody>
      </p:sp>
      <p:pic>
        <p:nvPicPr>
          <p:cNvPr id="2050" name="47b8727e-3332-4de8-a4e5-92a40df03891"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t="6559" r="2682" b="21454"/>
          <a:stretch/>
        </p:blipFill>
        <p:spPr bwMode="auto">
          <a:xfrm>
            <a:off x="1360932" y="1333501"/>
            <a:ext cx="9522968"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358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452718"/>
            <a:ext cx="10566399" cy="1400530"/>
          </a:xfrm>
        </p:spPr>
        <p:txBody>
          <a:bodyPr>
            <a:normAutofit fontScale="90000"/>
          </a:bodyPr>
          <a:lstStyle/>
          <a:p>
            <a:r>
              <a:rPr lang="en-US" dirty="0" smtClean="0"/>
              <a:t>What should LGBTQ+ inclusion look like at Oakway Academy? </a:t>
            </a:r>
            <a:r>
              <a:rPr lang="en-US" sz="3200" dirty="0"/>
              <a:t/>
            </a:r>
            <a:br>
              <a:rPr lang="en-US" sz="3200" dirty="0"/>
            </a:br>
            <a:r>
              <a:rPr lang="en-US" dirty="0" smtClean="0"/>
              <a:t> </a:t>
            </a:r>
            <a:endParaRPr lang="en-GB" dirty="0"/>
          </a:p>
        </p:txBody>
      </p:sp>
      <p:sp>
        <p:nvSpPr>
          <p:cNvPr id="8" name="Content Placeholder 2"/>
          <p:cNvSpPr txBox="1">
            <a:spLocks/>
          </p:cNvSpPr>
          <p:nvPr/>
        </p:nvSpPr>
        <p:spPr>
          <a:xfrm>
            <a:off x="360362" y="1967548"/>
            <a:ext cx="8031163" cy="4195481"/>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sz="3200" dirty="0" smtClean="0"/>
              <a:t>The history of LGBT+ rights movement</a:t>
            </a:r>
          </a:p>
          <a:p>
            <a:r>
              <a:rPr lang="en-US" sz="3200" dirty="0" smtClean="0"/>
              <a:t>Discussion around homophobia, </a:t>
            </a:r>
          </a:p>
          <a:p>
            <a:pPr marL="0" indent="0">
              <a:buNone/>
            </a:pPr>
            <a:r>
              <a:rPr lang="en-US" sz="3200" dirty="0"/>
              <a:t> </a:t>
            </a:r>
            <a:r>
              <a:rPr lang="en-US" sz="3200" dirty="0" smtClean="0"/>
              <a:t>   biphobia and transphobia, including </a:t>
            </a:r>
          </a:p>
          <a:p>
            <a:pPr marL="0" indent="0">
              <a:buNone/>
            </a:pPr>
            <a:r>
              <a:rPr lang="en-US" sz="3200" dirty="0"/>
              <a:t> </a:t>
            </a:r>
            <a:r>
              <a:rPr lang="en-US" sz="3200" dirty="0" smtClean="0"/>
              <a:t>   impact on LGBT+ people’s </a:t>
            </a:r>
          </a:p>
          <a:p>
            <a:pPr marL="0" indent="0">
              <a:buNone/>
            </a:pPr>
            <a:r>
              <a:rPr lang="en-US" sz="3200" dirty="0"/>
              <a:t> </a:t>
            </a:r>
            <a:r>
              <a:rPr lang="en-US" sz="3200" dirty="0" smtClean="0"/>
              <a:t>   rights globally </a:t>
            </a:r>
            <a:endParaRPr lang="en-US" sz="3200" dirty="0"/>
          </a:p>
          <a:p>
            <a:r>
              <a:rPr lang="en-US" sz="3200" dirty="0" smtClean="0"/>
              <a:t>LGBT History week 1</a:t>
            </a:r>
            <a:r>
              <a:rPr lang="en-US" sz="3200" baseline="30000" dirty="0" smtClean="0"/>
              <a:t>st</a:t>
            </a:r>
            <a:r>
              <a:rPr lang="en-US" sz="3200" dirty="0" smtClean="0"/>
              <a:t> Feb 2020</a:t>
            </a:r>
          </a:p>
          <a:p>
            <a:endParaRPr lang="en-GB" dirty="0"/>
          </a:p>
        </p:txBody>
      </p:sp>
    </p:spTree>
    <p:extLst>
      <p:ext uri="{BB962C8B-B14F-4D97-AF65-F5344CB8AC3E}">
        <p14:creationId xmlns:p14="http://schemas.microsoft.com/office/powerpoint/2010/main" val="2774476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162" y="728943"/>
            <a:ext cx="10453689" cy="1400530"/>
          </a:xfrm>
        </p:spPr>
        <p:txBody>
          <a:bodyPr>
            <a:normAutofit fontScale="90000"/>
          </a:bodyPr>
          <a:lstStyle/>
          <a:p>
            <a:r>
              <a:rPr lang="en-US" dirty="0"/>
              <a:t>What should LGBTQ+ inclusion look like at Oakway Academy?</a:t>
            </a:r>
            <a:r>
              <a:rPr lang="en-US" sz="3200" dirty="0"/>
              <a:t/>
            </a:r>
            <a:br>
              <a:rPr lang="en-US" sz="3200" dirty="0"/>
            </a:br>
            <a:r>
              <a:rPr lang="en-US" dirty="0" smtClean="0"/>
              <a:t> </a:t>
            </a:r>
            <a:endParaRPr lang="en-GB" dirty="0"/>
          </a:p>
        </p:txBody>
      </p:sp>
      <p:sp>
        <p:nvSpPr>
          <p:cNvPr id="3" name="Content Placeholder 2"/>
          <p:cNvSpPr>
            <a:spLocks noGrp="1"/>
          </p:cNvSpPr>
          <p:nvPr>
            <p:ph idx="1"/>
          </p:nvPr>
        </p:nvSpPr>
        <p:spPr>
          <a:xfrm>
            <a:off x="349737" y="1795743"/>
            <a:ext cx="8079888" cy="4195481"/>
          </a:xfrm>
        </p:spPr>
        <p:txBody>
          <a:bodyPr/>
          <a:lstStyle/>
          <a:p>
            <a:r>
              <a:rPr lang="en-US" sz="3200" dirty="0" smtClean="0"/>
              <a:t>Reviewing materials to ensure all sexual orientations and gender identities are represented (in a sensitive, age appropriate and developmentally appropriate way)  </a:t>
            </a:r>
          </a:p>
          <a:p>
            <a:endParaRPr lang="en-GB" dirty="0"/>
          </a:p>
        </p:txBody>
      </p:sp>
      <p:pic>
        <p:nvPicPr>
          <p:cNvPr id="4" name="Picture 3"/>
          <p:cNvPicPr>
            <a:picLocks noChangeAspect="1"/>
          </p:cNvPicPr>
          <p:nvPr/>
        </p:nvPicPr>
        <p:blipFill>
          <a:blip r:embed="rId2"/>
          <a:stretch>
            <a:fillRect/>
          </a:stretch>
        </p:blipFill>
        <p:spPr>
          <a:xfrm>
            <a:off x="5603947" y="3584787"/>
            <a:ext cx="2628900" cy="2628900"/>
          </a:xfrm>
          <a:prstGeom prst="rect">
            <a:avLst/>
          </a:prstGeom>
        </p:spPr>
      </p:pic>
      <p:pic>
        <p:nvPicPr>
          <p:cNvPr id="5" name="Picture 4"/>
          <p:cNvPicPr>
            <a:picLocks noChangeAspect="1"/>
          </p:cNvPicPr>
          <p:nvPr/>
        </p:nvPicPr>
        <p:blipFill>
          <a:blip r:embed="rId3"/>
          <a:stretch>
            <a:fillRect/>
          </a:stretch>
        </p:blipFill>
        <p:spPr>
          <a:xfrm>
            <a:off x="8429625" y="1919605"/>
            <a:ext cx="3619499" cy="4281487"/>
          </a:xfrm>
          <a:prstGeom prst="rect">
            <a:avLst/>
          </a:prstGeom>
        </p:spPr>
      </p:pic>
      <p:pic>
        <p:nvPicPr>
          <p:cNvPr id="6" name="47b8727e-3332-4de8-a4e5-92a40df03891" descr="Image"/>
          <p:cNvPicPr>
            <a:picLocks noChangeAspect="1" noChangeArrowheads="1"/>
          </p:cNvPicPr>
          <p:nvPr/>
        </p:nvPicPr>
        <p:blipFill rotWithShape="1">
          <a:blip r:embed="rId4">
            <a:extLst>
              <a:ext uri="{28A0092B-C50C-407E-A947-70E740481C1C}">
                <a14:useLocalDpi xmlns:a14="http://schemas.microsoft.com/office/drawing/2010/main" val="0"/>
              </a:ext>
            </a:extLst>
          </a:blip>
          <a:srcRect t="16598" r="2682" b="21454"/>
          <a:stretch/>
        </p:blipFill>
        <p:spPr bwMode="auto">
          <a:xfrm>
            <a:off x="136392" y="3705225"/>
            <a:ext cx="5254210" cy="25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011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Book </a:t>
            </a:r>
            <a:r>
              <a:rPr lang="en-US" sz="6000" dirty="0"/>
              <a:t>R</a:t>
            </a:r>
            <a:r>
              <a:rPr lang="en-US" sz="6000" dirty="0" smtClean="0"/>
              <a:t>eview</a:t>
            </a:r>
            <a:r>
              <a:rPr lang="en-US" sz="3200" dirty="0"/>
              <a:t/>
            </a:r>
            <a:br>
              <a:rPr lang="en-US" sz="3200" dirty="0"/>
            </a:br>
            <a:r>
              <a:rPr lang="en-US" dirty="0" smtClean="0"/>
              <a:t> </a:t>
            </a:r>
            <a:endParaRPr lang="en-GB" dirty="0"/>
          </a:p>
        </p:txBody>
      </p:sp>
      <p:pic>
        <p:nvPicPr>
          <p:cNvPr id="4" name="Picture 3"/>
          <p:cNvPicPr>
            <a:picLocks noChangeAspect="1"/>
          </p:cNvPicPr>
          <p:nvPr/>
        </p:nvPicPr>
        <p:blipFill>
          <a:blip r:embed="rId2"/>
          <a:stretch>
            <a:fillRect/>
          </a:stretch>
        </p:blipFill>
        <p:spPr>
          <a:xfrm>
            <a:off x="4645602" y="1567378"/>
            <a:ext cx="3048264" cy="3048264"/>
          </a:xfrm>
          <a:prstGeom prst="rect">
            <a:avLst/>
          </a:prstGeom>
        </p:spPr>
      </p:pic>
      <p:pic>
        <p:nvPicPr>
          <p:cNvPr id="8" name="Picture 7"/>
          <p:cNvPicPr>
            <a:picLocks noChangeAspect="1"/>
          </p:cNvPicPr>
          <p:nvPr/>
        </p:nvPicPr>
        <p:blipFill>
          <a:blip r:embed="rId3"/>
          <a:stretch>
            <a:fillRect/>
          </a:stretch>
        </p:blipFill>
        <p:spPr>
          <a:xfrm>
            <a:off x="8022161" y="384719"/>
            <a:ext cx="3878596" cy="5541962"/>
          </a:xfrm>
          <a:prstGeom prst="rect">
            <a:avLst/>
          </a:prstGeom>
        </p:spPr>
      </p:pic>
      <p:sp>
        <p:nvSpPr>
          <p:cNvPr id="3" name="Rectangle 2"/>
          <p:cNvSpPr/>
          <p:nvPr/>
        </p:nvSpPr>
        <p:spPr>
          <a:xfrm>
            <a:off x="9350473" y="4912821"/>
            <a:ext cx="1221971" cy="540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2796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62" y="938493"/>
            <a:ext cx="10453689" cy="1400530"/>
          </a:xfrm>
        </p:spPr>
        <p:txBody>
          <a:bodyPr/>
          <a:lstStyle/>
          <a:p>
            <a:r>
              <a:rPr lang="en-US" sz="3200" dirty="0" smtClean="0"/>
              <a:t>    Video </a:t>
            </a:r>
            <a:r>
              <a:rPr lang="en-US" sz="3200" dirty="0"/>
              <a:t/>
            </a:r>
            <a:br>
              <a:rPr lang="en-US" sz="3200" dirty="0"/>
            </a:br>
            <a:r>
              <a:rPr lang="en-US" dirty="0" smtClean="0"/>
              <a:t> </a:t>
            </a:r>
            <a:endParaRPr lang="en-GB" dirty="0"/>
          </a:p>
        </p:txBody>
      </p:sp>
    </p:spTree>
    <p:extLst>
      <p:ext uri="{BB962C8B-B14F-4D97-AF65-F5344CB8AC3E}">
        <p14:creationId xmlns:p14="http://schemas.microsoft.com/office/powerpoint/2010/main" val="315191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t> </a:t>
            </a:r>
            <a:endParaRPr lang="en-GB" sz="9600" dirty="0"/>
          </a:p>
        </p:txBody>
      </p:sp>
      <p:sp>
        <p:nvSpPr>
          <p:cNvPr id="3" name="Subtitle 2"/>
          <p:cNvSpPr>
            <a:spLocks noGrp="1"/>
          </p:cNvSpPr>
          <p:nvPr>
            <p:ph idx="1"/>
          </p:nvPr>
        </p:nvSpPr>
        <p:spPr/>
        <p:txBody>
          <a:bodyPr>
            <a:normAutofit/>
          </a:bodyPr>
          <a:lstStyle/>
          <a:p>
            <a:r>
              <a:rPr lang="en-US" sz="2800" b="1" dirty="0" smtClean="0"/>
              <a:t> </a:t>
            </a:r>
            <a:endParaRPr lang="en-GB" sz="2800" b="1" dirty="0"/>
          </a:p>
        </p:txBody>
      </p:sp>
      <p:sp>
        <p:nvSpPr>
          <p:cNvPr id="10" name="Text Placeholder 9"/>
          <p:cNvSpPr>
            <a:spLocks noGrp="1"/>
          </p:cNvSpPr>
          <p:nvPr>
            <p:ph type="body" sz="half" idx="2"/>
          </p:nvPr>
        </p:nvSpPr>
        <p:spPr>
          <a:xfrm>
            <a:off x="457200" y="1670858"/>
            <a:ext cx="3200400" cy="3379124"/>
          </a:xfrm>
        </p:spPr>
        <p:txBody>
          <a:bodyPr>
            <a:normAutofit/>
          </a:bodyPr>
          <a:lstStyle/>
          <a:p>
            <a:r>
              <a:rPr lang="en-GB" sz="3600" dirty="0" smtClean="0"/>
              <a:t>Which British Value/s should we consider when looking at LGBT inclusion in schools? </a:t>
            </a:r>
            <a:endParaRPr lang="en-GB" sz="3600" dirty="0"/>
          </a:p>
        </p:txBody>
      </p:sp>
      <p:pic>
        <p:nvPicPr>
          <p:cNvPr id="6" name="Picture 5"/>
          <p:cNvPicPr>
            <a:picLocks noChangeAspect="1"/>
          </p:cNvPicPr>
          <p:nvPr/>
        </p:nvPicPr>
        <p:blipFill>
          <a:blip r:embed="rId2"/>
          <a:stretch>
            <a:fillRect/>
          </a:stretch>
        </p:blipFill>
        <p:spPr>
          <a:xfrm>
            <a:off x="5204420" y="333387"/>
            <a:ext cx="5684599" cy="6324216"/>
          </a:xfrm>
          <a:prstGeom prst="rect">
            <a:avLst/>
          </a:prstGeom>
        </p:spPr>
      </p:pic>
    </p:spTree>
    <p:extLst>
      <p:ext uri="{BB962C8B-B14F-4D97-AF65-F5344CB8AC3E}">
        <p14:creationId xmlns:p14="http://schemas.microsoft.com/office/powerpoint/2010/main" val="411057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844089" cy="1709457"/>
          </a:xfrm>
        </p:spPr>
        <p:txBody>
          <a:bodyPr/>
          <a:lstStyle/>
          <a:p>
            <a:r>
              <a:rPr lang="en-US" sz="3200" dirty="0" smtClean="0"/>
              <a:t>The History of LGBT+ rights in the UK </a:t>
            </a:r>
            <a:r>
              <a:rPr lang="en-US" sz="3200" dirty="0"/>
              <a:t/>
            </a:r>
            <a:br>
              <a:rPr lang="en-US" sz="3200" dirty="0"/>
            </a:br>
            <a:r>
              <a:rPr lang="en-US" dirty="0" smtClean="0"/>
              <a:t> </a:t>
            </a:r>
            <a:endParaRPr lang="en-GB" dirty="0"/>
          </a:p>
        </p:txBody>
      </p:sp>
      <p:graphicFrame>
        <p:nvGraphicFramePr>
          <p:cNvPr id="6" name="Diagram 5"/>
          <p:cNvGraphicFramePr/>
          <p:nvPr>
            <p:extLst>
              <p:ext uri="{D42A27DB-BD31-4B8C-83A1-F6EECF244321}">
                <p14:modId xmlns:p14="http://schemas.microsoft.com/office/powerpoint/2010/main" val="2402716063"/>
              </p:ext>
            </p:extLst>
          </p:nvPr>
        </p:nvGraphicFramePr>
        <p:xfrm>
          <a:off x="646111" y="1202670"/>
          <a:ext cx="8128000" cy="2912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187670072"/>
              </p:ext>
            </p:extLst>
          </p:nvPr>
        </p:nvGraphicFramePr>
        <p:xfrm>
          <a:off x="2457450" y="2763711"/>
          <a:ext cx="8128000" cy="29125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546516235"/>
              </p:ext>
            </p:extLst>
          </p:nvPr>
        </p:nvGraphicFramePr>
        <p:xfrm>
          <a:off x="3799680" y="4219977"/>
          <a:ext cx="8128000" cy="29125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967791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44089" cy="1400530"/>
          </a:xfrm>
        </p:spPr>
        <p:txBody>
          <a:bodyPr/>
          <a:lstStyle/>
          <a:p>
            <a:r>
              <a:rPr lang="en-US" sz="3200" dirty="0" smtClean="0"/>
              <a:t>The History of LGBT+ rights in the UK </a:t>
            </a:r>
            <a:r>
              <a:rPr lang="en-US" sz="3200" dirty="0"/>
              <a:t/>
            </a:r>
            <a:br>
              <a:rPr lang="en-US" sz="3200" dirty="0"/>
            </a:br>
            <a:r>
              <a:rPr lang="en-US" dirty="0" smtClean="0"/>
              <a:t> </a:t>
            </a:r>
            <a:endParaRPr lang="en-GB" dirty="0"/>
          </a:p>
        </p:txBody>
      </p:sp>
      <p:graphicFrame>
        <p:nvGraphicFramePr>
          <p:cNvPr id="6" name="Diagram 5"/>
          <p:cNvGraphicFramePr/>
          <p:nvPr>
            <p:extLst>
              <p:ext uri="{D42A27DB-BD31-4B8C-83A1-F6EECF244321}">
                <p14:modId xmlns:p14="http://schemas.microsoft.com/office/powerpoint/2010/main" val="2147228085"/>
              </p:ext>
            </p:extLst>
          </p:nvPr>
        </p:nvGraphicFramePr>
        <p:xfrm>
          <a:off x="-1804670" y="2162633"/>
          <a:ext cx="8128000" cy="2912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44209" y="1995460"/>
            <a:ext cx="7285841" cy="3970318"/>
          </a:xfrm>
          <a:prstGeom prst="rect">
            <a:avLst/>
          </a:prstGeom>
          <a:noFill/>
        </p:spPr>
        <p:txBody>
          <a:bodyPr wrap="square" rtlCol="0">
            <a:spAutoFit/>
          </a:bodyPr>
          <a:lstStyle/>
          <a:p>
            <a:r>
              <a:rPr lang="en-US" sz="2800" dirty="0" smtClean="0"/>
              <a:t>• It </a:t>
            </a:r>
            <a:r>
              <a:rPr lang="en-US" sz="2800" dirty="0"/>
              <a:t>was brought in to </a:t>
            </a:r>
            <a:r>
              <a:rPr lang="en-US" sz="2800" dirty="0" smtClean="0"/>
              <a:t>‘</a:t>
            </a:r>
            <a:r>
              <a:rPr lang="en-US" sz="2800" b="1" dirty="0" smtClean="0"/>
              <a:t>prohibit the promotion of homosexuality by </a:t>
            </a:r>
            <a:r>
              <a:rPr lang="en-US" sz="2800" b="1" dirty="0"/>
              <a:t>local </a:t>
            </a:r>
            <a:r>
              <a:rPr lang="en-US" sz="2800" b="1" dirty="0" smtClean="0"/>
              <a:t>authorities</a:t>
            </a:r>
            <a:r>
              <a:rPr lang="en-US" sz="2800" dirty="0" smtClean="0"/>
              <a:t>’</a:t>
            </a:r>
          </a:p>
          <a:p>
            <a:endParaRPr lang="en-US" sz="2800" dirty="0"/>
          </a:p>
          <a:p>
            <a:r>
              <a:rPr lang="en-US" sz="2800" dirty="0" smtClean="0"/>
              <a:t>• </a:t>
            </a:r>
            <a:r>
              <a:rPr lang="en-US" sz="2800" dirty="0"/>
              <a:t>Tory Prime Minister Margaret </a:t>
            </a:r>
            <a:r>
              <a:rPr lang="en-US" sz="2800" dirty="0" smtClean="0"/>
              <a:t>Thatcher said </a:t>
            </a:r>
            <a:r>
              <a:rPr lang="en-US" sz="2800" dirty="0"/>
              <a:t>at the time: </a:t>
            </a:r>
            <a:r>
              <a:rPr lang="en-US" sz="2800" dirty="0" smtClean="0"/>
              <a:t>‘Children </a:t>
            </a:r>
            <a:r>
              <a:rPr lang="en-US" sz="2800" dirty="0"/>
              <a:t>who need to be taught to respect traditional moral values are being taught that they have an inalienable right to be gay. All of those children are being cheated of a sound start in life</a:t>
            </a:r>
            <a:r>
              <a:rPr lang="en-US" sz="2800" dirty="0" smtClean="0"/>
              <a:t>.’</a:t>
            </a:r>
            <a:endParaRPr lang="en-US" sz="2000" dirty="0"/>
          </a:p>
        </p:txBody>
      </p:sp>
    </p:spTree>
    <p:extLst>
      <p:ext uri="{BB962C8B-B14F-4D97-AF65-F5344CB8AC3E}">
        <p14:creationId xmlns:p14="http://schemas.microsoft.com/office/powerpoint/2010/main" val="397719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79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8" name="Picture 2" descr="Protesters rally against the legislation in 1998, which was finally fully repealed in 2003">
            <a:extLst>
              <a:ext uri="{FF2B5EF4-FFF2-40B4-BE49-F238E27FC236}">
                <a16:creationId xmlns:a16="http://schemas.microsoft.com/office/drawing/2014/main" id="{B7A4BB4C-AC3F-4BAA-B67E-8D875A30C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436" y="470039"/>
            <a:ext cx="5245038" cy="36897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6111" y="452718"/>
            <a:ext cx="9844089" cy="1400530"/>
          </a:xfrm>
        </p:spPr>
        <p:txBody>
          <a:bodyPr/>
          <a:lstStyle/>
          <a:p>
            <a:r>
              <a:rPr lang="en-US" sz="3200" dirty="0" smtClean="0"/>
              <a:t>The History of LGBT+ rights in the UK </a:t>
            </a:r>
            <a:r>
              <a:rPr lang="en-US" sz="3200" dirty="0"/>
              <a:t/>
            </a:r>
            <a:br>
              <a:rPr lang="en-US" sz="3200" dirty="0"/>
            </a:br>
            <a:r>
              <a:rPr lang="en-US" dirty="0" smtClean="0"/>
              <a:t> </a:t>
            </a:r>
            <a:endParaRPr lang="en-GB" dirty="0"/>
          </a:p>
        </p:txBody>
      </p:sp>
      <p:graphicFrame>
        <p:nvGraphicFramePr>
          <p:cNvPr id="7" name="Diagram 6"/>
          <p:cNvGraphicFramePr/>
          <p:nvPr>
            <p:extLst>
              <p:ext uri="{D42A27DB-BD31-4B8C-83A1-F6EECF244321}">
                <p14:modId xmlns:p14="http://schemas.microsoft.com/office/powerpoint/2010/main" val="3275395445"/>
              </p:ext>
            </p:extLst>
          </p:nvPr>
        </p:nvGraphicFramePr>
        <p:xfrm>
          <a:off x="1050130" y="3359749"/>
          <a:ext cx="8128000" cy="2912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53213" y="1251480"/>
            <a:ext cx="4847441" cy="4216539"/>
          </a:xfrm>
          <a:prstGeom prst="rect">
            <a:avLst/>
          </a:prstGeom>
          <a:noFill/>
        </p:spPr>
        <p:txBody>
          <a:bodyPr wrap="square" rtlCol="0">
            <a:spAutoFit/>
          </a:bodyPr>
          <a:lstStyle/>
          <a:p>
            <a:endParaRPr lang="en-US" sz="2800" dirty="0"/>
          </a:p>
          <a:p>
            <a:r>
              <a:rPr lang="en-US" sz="2800" dirty="0"/>
              <a:t>• There were mass protests by LGBT+ </a:t>
            </a:r>
            <a:r>
              <a:rPr lang="en-US" sz="2800" dirty="0" smtClean="0"/>
              <a:t>campaigners</a:t>
            </a:r>
          </a:p>
          <a:p>
            <a:endParaRPr lang="en-US" sz="2800" dirty="0"/>
          </a:p>
          <a:p>
            <a:r>
              <a:rPr lang="en-US" sz="2800" dirty="0"/>
              <a:t>• The law was stopped </a:t>
            </a:r>
            <a:r>
              <a:rPr lang="en-US" sz="2800" dirty="0" smtClean="0"/>
              <a:t>the </a:t>
            </a:r>
            <a:r>
              <a:rPr lang="en-US" sz="2800" dirty="0"/>
              <a:t>United Kingdom in </a:t>
            </a:r>
            <a:r>
              <a:rPr lang="en-US" sz="2800" dirty="0" smtClean="0"/>
              <a:t>2003</a:t>
            </a:r>
          </a:p>
          <a:p>
            <a:endParaRPr lang="en-US" sz="2000" dirty="0" smtClean="0">
              <a:solidFill>
                <a:schemeClr val="bg1"/>
              </a:solidFill>
            </a:endParaRPr>
          </a:p>
          <a:p>
            <a:endParaRPr lang="en-US" sz="2000" dirty="0" smtClean="0">
              <a:solidFill>
                <a:schemeClr val="bg1"/>
              </a:solidFill>
            </a:endParaRPr>
          </a:p>
          <a:p>
            <a:endParaRPr lang="en-US" sz="2000" dirty="0">
              <a:solidFill>
                <a:schemeClr val="bg1"/>
              </a:solidFill>
            </a:endParaRPr>
          </a:p>
          <a:p>
            <a:endParaRPr lang="en-US" sz="2000" dirty="0" smtClean="0">
              <a:solidFill>
                <a:schemeClr val="bg1"/>
              </a:solidFill>
            </a:endParaRPr>
          </a:p>
          <a:p>
            <a:endParaRPr lang="en-US" sz="2000" dirty="0">
              <a:solidFill>
                <a:schemeClr val="bg1"/>
              </a:solidFill>
            </a:endParaRPr>
          </a:p>
        </p:txBody>
      </p:sp>
      <p:pic>
        <p:nvPicPr>
          <p:cNvPr id="5" name="Picture 4"/>
          <p:cNvPicPr>
            <a:picLocks noChangeAspect="1"/>
          </p:cNvPicPr>
          <p:nvPr/>
        </p:nvPicPr>
        <p:blipFill>
          <a:blip r:embed="rId8"/>
          <a:stretch>
            <a:fillRect/>
          </a:stretch>
        </p:blipFill>
        <p:spPr>
          <a:xfrm>
            <a:off x="8807992" y="4429898"/>
            <a:ext cx="2389839" cy="1493649"/>
          </a:xfrm>
          <a:prstGeom prst="rect">
            <a:avLst/>
          </a:prstGeom>
        </p:spPr>
      </p:pic>
    </p:spTree>
    <p:extLst>
      <p:ext uri="{BB962C8B-B14F-4D97-AF65-F5344CB8AC3E}">
        <p14:creationId xmlns:p14="http://schemas.microsoft.com/office/powerpoint/2010/main" val="70415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44089" cy="1400530"/>
          </a:xfrm>
        </p:spPr>
        <p:txBody>
          <a:bodyPr/>
          <a:lstStyle/>
          <a:p>
            <a:r>
              <a:rPr lang="en-US" dirty="0" smtClean="0"/>
              <a:t>What does the law say?</a:t>
            </a:r>
            <a:r>
              <a:rPr lang="en-US" sz="3200" dirty="0"/>
              <a:t/>
            </a:r>
            <a:br>
              <a:rPr lang="en-US" sz="3200" dirty="0"/>
            </a:br>
            <a:r>
              <a:rPr lang="en-US" dirty="0" smtClean="0"/>
              <a:t> </a:t>
            </a:r>
            <a:endParaRPr lang="en-GB" dirty="0"/>
          </a:p>
        </p:txBody>
      </p:sp>
      <p:sp>
        <p:nvSpPr>
          <p:cNvPr id="3" name="Content Placeholder 2"/>
          <p:cNvSpPr>
            <a:spLocks noGrp="1"/>
          </p:cNvSpPr>
          <p:nvPr>
            <p:ph idx="1"/>
          </p:nvPr>
        </p:nvSpPr>
        <p:spPr>
          <a:xfrm>
            <a:off x="114300" y="1717675"/>
            <a:ext cx="12001499" cy="5422900"/>
          </a:xfrm>
        </p:spPr>
        <p:txBody>
          <a:bodyPr>
            <a:noAutofit/>
          </a:bodyPr>
          <a:lstStyle/>
          <a:p>
            <a:pPr marL="0" indent="0">
              <a:lnSpc>
                <a:spcPct val="150000"/>
              </a:lnSpc>
              <a:buNone/>
            </a:pPr>
            <a:r>
              <a:rPr lang="en-US" b="1" dirty="0" smtClean="0"/>
              <a:t>Equality Act 2007  </a:t>
            </a:r>
            <a:r>
              <a:rPr lang="en-US" dirty="0" smtClean="0"/>
              <a:t>The </a:t>
            </a:r>
            <a:r>
              <a:rPr lang="en-US" dirty="0"/>
              <a:t>Equality Act meant that LGB people had to be treated fairly at work and in other areas of </a:t>
            </a:r>
            <a:r>
              <a:rPr lang="en-US" dirty="0" smtClean="0"/>
              <a:t>life</a:t>
            </a:r>
          </a:p>
          <a:p>
            <a:pPr marL="0" indent="0">
              <a:lnSpc>
                <a:spcPct val="150000"/>
              </a:lnSpc>
              <a:buNone/>
            </a:pPr>
            <a:r>
              <a:rPr lang="en-US" b="1" dirty="0" smtClean="0"/>
              <a:t>Equality Act 2010  </a:t>
            </a:r>
            <a:r>
              <a:rPr lang="en-US" dirty="0" smtClean="0"/>
              <a:t>The </a:t>
            </a:r>
            <a:r>
              <a:rPr lang="en-US" dirty="0"/>
              <a:t>Equality Act was updated to make sure that trans people are treated </a:t>
            </a:r>
            <a:r>
              <a:rPr lang="en-US" dirty="0" smtClean="0"/>
              <a:t>fairly</a:t>
            </a:r>
            <a:endParaRPr lang="en-US" dirty="0"/>
          </a:p>
          <a:p>
            <a:pPr marL="0" indent="0">
              <a:lnSpc>
                <a:spcPct val="150000"/>
              </a:lnSpc>
              <a:buNone/>
            </a:pPr>
            <a:r>
              <a:rPr lang="en-US" b="1" dirty="0" smtClean="0"/>
              <a:t>Section 89, Education Inspections Act 2006  </a:t>
            </a:r>
            <a:r>
              <a:rPr lang="en-US" dirty="0" smtClean="0"/>
              <a:t>The requirement for all schools to have  preventative anti-bullying measures </a:t>
            </a:r>
          </a:p>
          <a:p>
            <a:pPr marL="0" indent="0">
              <a:lnSpc>
                <a:spcPct val="150000"/>
              </a:lnSpc>
              <a:buNone/>
            </a:pPr>
            <a:r>
              <a:rPr lang="en-US" b="1" dirty="0" smtClean="0"/>
              <a:t>Section 78, Education Act 2002   </a:t>
            </a:r>
            <a:r>
              <a:rPr lang="en-US" dirty="0" smtClean="0"/>
              <a:t>The requirement for schools to have abroad and balanced curriculum promoting the spiritual, moral, mental and physical development of pupils</a:t>
            </a:r>
            <a:endParaRPr lang="en-US" dirty="0"/>
          </a:p>
          <a:p>
            <a:pPr marL="0" indent="0">
              <a:lnSpc>
                <a:spcPct val="150000"/>
              </a:lnSpc>
              <a:buNone/>
            </a:pPr>
            <a:r>
              <a:rPr lang="en-US" b="1" dirty="0" smtClean="0"/>
              <a:t>New guidance on Relationships and Sex Education passed 2019   </a:t>
            </a:r>
            <a:r>
              <a:rPr lang="en-US" dirty="0" smtClean="0"/>
              <a:t>From 2020 all primary schools are required to teach about respecting different types of people and families, which may include LGBT+ families </a:t>
            </a:r>
            <a:endParaRPr lang="en-GB" dirty="0"/>
          </a:p>
        </p:txBody>
      </p:sp>
    </p:spTree>
    <p:extLst>
      <p:ext uri="{BB962C8B-B14F-4D97-AF65-F5344CB8AC3E}">
        <p14:creationId xmlns:p14="http://schemas.microsoft.com/office/powerpoint/2010/main" val="226572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844089" cy="1400530"/>
          </a:xfrm>
        </p:spPr>
        <p:txBody>
          <a:bodyPr/>
          <a:lstStyle/>
          <a:p>
            <a:r>
              <a:rPr lang="en-US" dirty="0" smtClean="0"/>
              <a:t>What does OFSTED say?</a:t>
            </a:r>
            <a:endParaRPr lang="en-GB" dirty="0"/>
          </a:p>
        </p:txBody>
      </p:sp>
      <p:sp>
        <p:nvSpPr>
          <p:cNvPr id="3" name="Content Placeholder 2"/>
          <p:cNvSpPr>
            <a:spLocks noGrp="1"/>
          </p:cNvSpPr>
          <p:nvPr>
            <p:ph idx="1"/>
          </p:nvPr>
        </p:nvSpPr>
        <p:spPr>
          <a:xfrm>
            <a:off x="379412" y="1925501"/>
            <a:ext cx="11441113" cy="4408325"/>
          </a:xfrm>
        </p:spPr>
        <p:txBody>
          <a:bodyPr>
            <a:normAutofit/>
          </a:bodyPr>
          <a:lstStyle/>
          <a:p>
            <a:r>
              <a:rPr lang="en-US" dirty="0" smtClean="0"/>
              <a:t>People </a:t>
            </a:r>
            <a:r>
              <a:rPr lang="en-US" dirty="0"/>
              <a:t>are different in so many ways. Even the youngest children notice the various dimensions of physical differences between people. Going beyond what is immediately visible, children’s families may worship differently. And families may love and marry differently too.</a:t>
            </a:r>
          </a:p>
          <a:p>
            <a:r>
              <a:rPr lang="en-US" dirty="0"/>
              <a:t>For young children this last part can be as simple as teaching them that some families have a mummy and a daddy, other families may have two mummies or two daddies, some may have just one parent, and some children may not live with their mummy or daddy at all.</a:t>
            </a:r>
          </a:p>
          <a:p>
            <a:r>
              <a:rPr lang="en-US" dirty="0" smtClean="0"/>
              <a:t>It’s </a:t>
            </a:r>
            <a:r>
              <a:rPr lang="en-US" dirty="0"/>
              <a:t>important because most children will come across same-sex couples in their young lives, and they should be able to </a:t>
            </a:r>
            <a:r>
              <a:rPr lang="en-US" dirty="0" err="1"/>
              <a:t>recognise</a:t>
            </a:r>
            <a:r>
              <a:rPr lang="en-US" dirty="0"/>
              <a:t> these couples as the loving families they are.</a:t>
            </a:r>
          </a:p>
          <a:p>
            <a:r>
              <a:rPr lang="en-US" dirty="0"/>
              <a:t>And it’s also important that children who are beginning to </a:t>
            </a:r>
            <a:r>
              <a:rPr lang="en-US" dirty="0" err="1"/>
              <a:t>recognise</a:t>
            </a:r>
            <a:r>
              <a:rPr lang="en-US" dirty="0"/>
              <a:t> some difference in themselves, do not assume that this makes them bad, or ill, or alone in the world</a:t>
            </a:r>
            <a:r>
              <a:rPr lang="en-US" dirty="0" smtClean="0"/>
              <a:t>.</a:t>
            </a:r>
          </a:p>
          <a:p>
            <a:r>
              <a:rPr lang="en-US" dirty="0"/>
              <a:t>And teach them about the wonderful diversity of humanity in modern Britain: a diversity of race, gender, faith and love. Education shouldn’t sow the seeds of discord, it should prepare the citizens of tomorrow to create a more tolerant, respectful and hopeful world.</a:t>
            </a:r>
            <a:endParaRPr lang="en-US" dirty="0" smtClean="0"/>
          </a:p>
          <a:p>
            <a:endParaRPr lang="en-US" dirty="0"/>
          </a:p>
          <a:p>
            <a:endParaRPr lang="en-GB" dirty="0"/>
          </a:p>
        </p:txBody>
      </p:sp>
      <p:pic>
        <p:nvPicPr>
          <p:cNvPr id="5" name="Picture 4"/>
          <p:cNvPicPr>
            <a:picLocks noChangeAspect="1"/>
          </p:cNvPicPr>
          <p:nvPr/>
        </p:nvPicPr>
        <p:blipFill>
          <a:blip r:embed="rId2"/>
          <a:stretch>
            <a:fillRect/>
          </a:stretch>
        </p:blipFill>
        <p:spPr>
          <a:xfrm>
            <a:off x="6861175" y="167323"/>
            <a:ext cx="2499253" cy="1499552"/>
          </a:xfrm>
          <a:prstGeom prst="rect">
            <a:avLst/>
          </a:prstGeom>
        </p:spPr>
      </p:pic>
      <p:sp>
        <p:nvSpPr>
          <p:cNvPr id="6" name="TextBox 5"/>
          <p:cNvSpPr txBox="1"/>
          <p:nvPr/>
        </p:nvSpPr>
        <p:spPr>
          <a:xfrm>
            <a:off x="9201024" y="380465"/>
            <a:ext cx="3111750" cy="923330"/>
          </a:xfrm>
          <a:prstGeom prst="rect">
            <a:avLst/>
          </a:prstGeom>
          <a:noFill/>
        </p:spPr>
        <p:txBody>
          <a:bodyPr wrap="none" rtlCol="0">
            <a:spAutoFit/>
          </a:bodyPr>
          <a:lstStyle/>
          <a:p>
            <a:pPr algn="ctr"/>
            <a:r>
              <a:rPr lang="en-US" dirty="0" smtClean="0"/>
              <a:t>Amanda </a:t>
            </a:r>
            <a:r>
              <a:rPr lang="en-US" dirty="0" err="1" smtClean="0"/>
              <a:t>Spielman</a:t>
            </a:r>
            <a:endParaRPr lang="en-US" dirty="0" smtClean="0"/>
          </a:p>
          <a:p>
            <a:pPr algn="ctr"/>
            <a:r>
              <a:rPr lang="en-US" dirty="0" smtClean="0"/>
              <a:t>(OFSTED’s Chief Inspector)</a:t>
            </a:r>
          </a:p>
          <a:p>
            <a:pPr algn="ctr"/>
            <a:r>
              <a:rPr lang="en-US" dirty="0" smtClean="0"/>
              <a:t>5</a:t>
            </a:r>
            <a:r>
              <a:rPr lang="en-US" baseline="30000" dirty="0" smtClean="0"/>
              <a:t>th</a:t>
            </a:r>
            <a:r>
              <a:rPr lang="en-US" dirty="0" smtClean="0"/>
              <a:t> July 2019 </a:t>
            </a:r>
            <a:endParaRPr lang="en-GB" dirty="0"/>
          </a:p>
        </p:txBody>
      </p:sp>
    </p:spTree>
    <p:extLst>
      <p:ext uri="{BB962C8B-B14F-4D97-AF65-F5344CB8AC3E}">
        <p14:creationId xmlns:p14="http://schemas.microsoft.com/office/powerpoint/2010/main" val="30604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LGBT mean?</a:t>
            </a:r>
            <a:endParaRPr lang="en-GB" dirty="0"/>
          </a:p>
        </p:txBody>
      </p:sp>
      <p:sp>
        <p:nvSpPr>
          <p:cNvPr id="7" name="Content Placeholder 6"/>
          <p:cNvSpPr>
            <a:spLocks noGrp="1"/>
          </p:cNvSpPr>
          <p:nvPr>
            <p:ph idx="1"/>
          </p:nvPr>
        </p:nvSpPr>
        <p:spPr/>
        <p:txBody>
          <a:bodyPr>
            <a:normAutofit/>
          </a:bodyPr>
          <a:lstStyle/>
          <a:p>
            <a:r>
              <a:rPr lang="en-US" sz="4800" dirty="0" smtClean="0"/>
              <a:t>Lesbian</a:t>
            </a:r>
          </a:p>
          <a:p>
            <a:r>
              <a:rPr lang="en-US" sz="4800" dirty="0" smtClean="0"/>
              <a:t>Gay</a:t>
            </a:r>
          </a:p>
          <a:p>
            <a:r>
              <a:rPr lang="en-US" sz="4800" dirty="0" smtClean="0"/>
              <a:t>Bi</a:t>
            </a:r>
          </a:p>
          <a:p>
            <a:r>
              <a:rPr lang="en-US" sz="4800" dirty="0" smtClean="0"/>
              <a:t>Trans</a:t>
            </a:r>
          </a:p>
          <a:p>
            <a:pPr marL="0" indent="0">
              <a:buNone/>
            </a:pPr>
            <a:endParaRPr lang="en-US" dirty="0" smtClean="0"/>
          </a:p>
        </p:txBody>
      </p:sp>
    </p:spTree>
    <p:extLst>
      <p:ext uri="{BB962C8B-B14F-4D97-AF65-F5344CB8AC3E}">
        <p14:creationId xmlns:p14="http://schemas.microsoft.com/office/powerpoint/2010/main" val="418965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lang="en-GB" dirty="0"/>
              <a:t>LGBTQQIA+</a:t>
            </a:r>
            <a:r>
              <a:rPr lang="en-US" dirty="0" smtClean="0"/>
              <a:t> mean?</a:t>
            </a:r>
            <a:endParaRPr lang="en-GB" dirty="0"/>
          </a:p>
        </p:txBody>
      </p:sp>
      <p:sp>
        <p:nvSpPr>
          <p:cNvPr id="7" name="Content Placeholder 6"/>
          <p:cNvSpPr>
            <a:spLocks noGrp="1"/>
          </p:cNvSpPr>
          <p:nvPr>
            <p:ph idx="1"/>
          </p:nvPr>
        </p:nvSpPr>
        <p:spPr>
          <a:xfrm>
            <a:off x="1097280" y="1737360"/>
            <a:ext cx="8946541" cy="4195481"/>
          </a:xfrm>
        </p:spPr>
        <p:txBody>
          <a:bodyPr>
            <a:noAutofit/>
          </a:bodyPr>
          <a:lstStyle/>
          <a:p>
            <a:r>
              <a:rPr lang="en-GB" sz="4200" dirty="0">
                <a:solidFill>
                  <a:schemeClr val="tx2"/>
                </a:solidFill>
              </a:rPr>
              <a:t>Expanded for a more clear representation of lesbian, gay, bisexual, transgender, queer, questioning, intersex, and asexual </a:t>
            </a:r>
            <a:r>
              <a:rPr lang="en-GB" sz="4200" dirty="0" smtClean="0">
                <a:solidFill>
                  <a:schemeClr val="tx2"/>
                </a:solidFill>
              </a:rPr>
              <a:t>people</a:t>
            </a:r>
          </a:p>
          <a:p>
            <a:endParaRPr lang="en-GB" sz="4200" dirty="0">
              <a:solidFill>
                <a:schemeClr val="tx2"/>
              </a:solidFill>
            </a:endParaRPr>
          </a:p>
          <a:p>
            <a:r>
              <a:rPr lang="en-US" sz="3200" dirty="0" smtClean="0">
                <a:solidFill>
                  <a:schemeClr val="tx2"/>
                </a:solidFill>
              </a:rPr>
              <a:t>There </a:t>
            </a:r>
            <a:r>
              <a:rPr lang="en-US" sz="3200" dirty="0">
                <a:solidFill>
                  <a:schemeClr val="tx2"/>
                </a:solidFill>
              </a:rPr>
              <a:t>are currently more than 100 gender identities </a:t>
            </a:r>
          </a:p>
        </p:txBody>
      </p:sp>
    </p:spTree>
    <p:extLst>
      <p:ext uri="{BB962C8B-B14F-4D97-AF65-F5344CB8AC3E}">
        <p14:creationId xmlns:p14="http://schemas.microsoft.com/office/powerpoint/2010/main" val="219558355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2240</TotalTime>
  <Words>740</Words>
  <Application>Microsoft Office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Calibri Light</vt:lpstr>
      <vt:lpstr>Wingdings 3</vt:lpstr>
      <vt:lpstr>Retrospect</vt:lpstr>
      <vt:lpstr>I’m Still Me! </vt:lpstr>
      <vt:lpstr> </vt:lpstr>
      <vt:lpstr>The History of LGBT+ rights in the UK   </vt:lpstr>
      <vt:lpstr>The History of LGBT+ rights in the UK   </vt:lpstr>
      <vt:lpstr>The History of LGBT+ rights in the UK   </vt:lpstr>
      <vt:lpstr>What does the law say?  </vt:lpstr>
      <vt:lpstr>What does OFSTED say?</vt:lpstr>
      <vt:lpstr>What does LGBT mean?</vt:lpstr>
      <vt:lpstr>What does LGBTQQIA+ mean?</vt:lpstr>
      <vt:lpstr>Activity </vt:lpstr>
      <vt:lpstr>  What does LGBTQ+ inclusion look like?   </vt:lpstr>
      <vt:lpstr>What does LGBTQ+ inclusion look like?   </vt:lpstr>
      <vt:lpstr>What does LGBTQ+ inclusion look like?   </vt:lpstr>
      <vt:lpstr>What should LGBTQ+ inclusion look like at Oakway Academy?   </vt:lpstr>
      <vt:lpstr>What should LGBTQ+ inclusion look like at Oakway Academy?  </vt:lpstr>
      <vt:lpstr>Book Review  </vt:lpstr>
      <vt:lpstr>    Video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 Still Me!</dc:title>
  <dc:creator>ByronC</dc:creator>
  <cp:lastModifiedBy>Christine Uwaoma</cp:lastModifiedBy>
  <cp:revision>33</cp:revision>
  <dcterms:created xsi:type="dcterms:W3CDTF">2019-12-04T10:03:46Z</dcterms:created>
  <dcterms:modified xsi:type="dcterms:W3CDTF">2020-08-04T13:55:27Z</dcterms:modified>
</cp:coreProperties>
</file>