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3.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2"/>
  </p:notesMasterIdLst>
  <p:sldIdLst>
    <p:sldId id="256" r:id="rId3"/>
    <p:sldId id="261" r:id="rId4"/>
    <p:sldId id="292" r:id="rId5"/>
    <p:sldId id="287" r:id="rId6"/>
    <p:sldId id="288" r:id="rId7"/>
    <p:sldId id="289" r:id="rId8"/>
    <p:sldId id="290" r:id="rId9"/>
    <p:sldId id="291" r:id="rId10"/>
    <p:sldId id="269" r:id="rId11"/>
    <p:sldId id="285" r:id="rId12"/>
    <p:sldId id="267" r:id="rId13"/>
    <p:sldId id="293" r:id="rId14"/>
    <p:sldId id="268" r:id="rId15"/>
    <p:sldId id="263" r:id="rId16"/>
    <p:sldId id="270" r:id="rId17"/>
    <p:sldId id="272" r:id="rId18"/>
    <p:sldId id="271" r:id="rId19"/>
    <p:sldId id="276" r:id="rId20"/>
    <p:sldId id="264" r:id="rId21"/>
    <p:sldId id="274" r:id="rId22"/>
    <p:sldId id="273" r:id="rId23"/>
    <p:sldId id="279" r:id="rId24"/>
    <p:sldId id="280" r:id="rId25"/>
    <p:sldId id="281" r:id="rId26"/>
    <p:sldId id="282" r:id="rId27"/>
    <p:sldId id="283" r:id="rId28"/>
    <p:sldId id="284" r:id="rId29"/>
    <p:sldId id="278" r:id="rId30"/>
    <p:sldId id="27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387" autoAdjust="0"/>
  </p:normalViewPr>
  <p:slideViewPr>
    <p:cSldViewPr snapToGrid="0">
      <p:cViewPr varScale="1">
        <p:scale>
          <a:sx n="99" d="100"/>
          <a:sy n="99" d="100"/>
        </p:scale>
        <p:origin x="258"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57F41B-6F0A-439C-9A22-A2A07D2A8E8D}"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01C6AE3D-C8E2-4A44-8E63-857B13C62EBB}">
      <dgm:prSet/>
      <dgm:spPr/>
      <dgm:t>
        <a:bodyPr/>
        <a:lstStyle/>
        <a:p>
          <a:pPr algn="ctr" rtl="0"/>
          <a:r>
            <a:rPr lang="en-GB" b="1" dirty="0" smtClean="0"/>
            <a:t>Twilight </a:t>
          </a:r>
          <a:endParaRPr lang="en-GB" dirty="0"/>
        </a:p>
      </dgm:t>
    </dgm:pt>
    <dgm:pt modelId="{84EA6C21-0DA7-4F2D-8FA4-4E1A850993D4}" type="parTrans" cxnId="{F1165666-5A1E-4F65-9A69-7426F4A62161}">
      <dgm:prSet/>
      <dgm:spPr/>
      <dgm:t>
        <a:bodyPr/>
        <a:lstStyle/>
        <a:p>
          <a:endParaRPr lang="en-US"/>
        </a:p>
      </dgm:t>
    </dgm:pt>
    <dgm:pt modelId="{263503A2-B0DB-4815-A850-B87264FF91AD}" type="sibTrans" cxnId="{F1165666-5A1E-4F65-9A69-7426F4A62161}">
      <dgm:prSet/>
      <dgm:spPr/>
      <dgm:t>
        <a:bodyPr/>
        <a:lstStyle/>
        <a:p>
          <a:endParaRPr lang="en-US"/>
        </a:p>
      </dgm:t>
    </dgm:pt>
    <dgm:pt modelId="{CAA0A9F8-C261-478E-A204-1B67D62E7A1A}" type="pres">
      <dgm:prSet presAssocID="{5E57F41B-6F0A-439C-9A22-A2A07D2A8E8D}" presName="linear" presStyleCnt="0">
        <dgm:presLayoutVars>
          <dgm:animLvl val="lvl"/>
          <dgm:resizeHandles val="exact"/>
        </dgm:presLayoutVars>
      </dgm:prSet>
      <dgm:spPr/>
      <dgm:t>
        <a:bodyPr/>
        <a:lstStyle/>
        <a:p>
          <a:endParaRPr lang="en-US"/>
        </a:p>
      </dgm:t>
    </dgm:pt>
    <dgm:pt modelId="{2673ED57-973B-4549-AA5E-91514E9373AD}" type="pres">
      <dgm:prSet presAssocID="{01C6AE3D-C8E2-4A44-8E63-857B13C62EBB}" presName="parentText" presStyleLbl="node1" presStyleIdx="0" presStyleCnt="1">
        <dgm:presLayoutVars>
          <dgm:chMax val="0"/>
          <dgm:bulletEnabled val="1"/>
        </dgm:presLayoutVars>
      </dgm:prSet>
      <dgm:spPr/>
      <dgm:t>
        <a:bodyPr/>
        <a:lstStyle/>
        <a:p>
          <a:endParaRPr lang="en-US"/>
        </a:p>
      </dgm:t>
    </dgm:pt>
  </dgm:ptLst>
  <dgm:cxnLst>
    <dgm:cxn modelId="{F1165666-5A1E-4F65-9A69-7426F4A62161}" srcId="{5E57F41B-6F0A-439C-9A22-A2A07D2A8E8D}" destId="{01C6AE3D-C8E2-4A44-8E63-857B13C62EBB}" srcOrd="0" destOrd="0" parTransId="{84EA6C21-0DA7-4F2D-8FA4-4E1A850993D4}" sibTransId="{263503A2-B0DB-4815-A850-B87264FF91AD}"/>
    <dgm:cxn modelId="{931D6AD0-AF03-48A5-BAD1-F243D56BAEF3}" type="presOf" srcId="{01C6AE3D-C8E2-4A44-8E63-857B13C62EBB}" destId="{2673ED57-973B-4549-AA5E-91514E9373AD}" srcOrd="0" destOrd="0" presId="urn:microsoft.com/office/officeart/2005/8/layout/vList2"/>
    <dgm:cxn modelId="{15096756-3D73-40BE-8DDE-3763CDE8FA63}" type="presOf" srcId="{5E57F41B-6F0A-439C-9A22-A2A07D2A8E8D}" destId="{CAA0A9F8-C261-478E-A204-1B67D62E7A1A}" srcOrd="0" destOrd="0" presId="urn:microsoft.com/office/officeart/2005/8/layout/vList2"/>
    <dgm:cxn modelId="{13072521-8783-4042-9E8A-59AD2235D1A4}" type="presParOf" srcId="{CAA0A9F8-C261-478E-A204-1B67D62E7A1A}" destId="{2673ED57-973B-4549-AA5E-91514E9373A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1613709-A49E-422C-8FEB-87F129D9C1C2}" type="doc">
      <dgm:prSet loTypeId="urn:microsoft.com/office/officeart/2005/8/layout/process1" loCatId="process" qsTypeId="urn:microsoft.com/office/officeart/2005/8/quickstyle/simple1" qsCatId="simple" csTypeId="urn:microsoft.com/office/officeart/2005/8/colors/colorful5" csCatId="colorful"/>
      <dgm:spPr/>
      <dgm:t>
        <a:bodyPr/>
        <a:lstStyle/>
        <a:p>
          <a:endParaRPr lang="en-US"/>
        </a:p>
      </dgm:t>
    </dgm:pt>
    <dgm:pt modelId="{7F776B47-5860-4F7D-A87E-F630B7D8FECF}">
      <dgm:prSet/>
      <dgm:spPr/>
      <dgm:t>
        <a:bodyPr/>
        <a:lstStyle/>
        <a:p>
          <a:pPr rtl="0"/>
          <a:r>
            <a:rPr lang="en-GB" dirty="0"/>
            <a:t>It is also a widely accepted fact that challenging behaviour is influenced by the person’s quality of life. Generally speaking, the better a person’s quality of life, the less likely they are to present challenging behaviours.</a:t>
          </a:r>
        </a:p>
      </dgm:t>
    </dgm:pt>
    <dgm:pt modelId="{CACEE44F-CCF2-4831-B99F-B1F47F7717FB}" type="parTrans" cxnId="{AAE6582A-2470-41CF-8BE5-7FBE28B6DCD8}">
      <dgm:prSet/>
      <dgm:spPr/>
      <dgm:t>
        <a:bodyPr/>
        <a:lstStyle/>
        <a:p>
          <a:endParaRPr lang="en-US"/>
        </a:p>
      </dgm:t>
    </dgm:pt>
    <dgm:pt modelId="{4E88706F-90DC-4E5F-9BEB-1E948E4D5058}" type="sibTrans" cxnId="{AAE6582A-2470-41CF-8BE5-7FBE28B6DCD8}">
      <dgm:prSet/>
      <dgm:spPr/>
      <dgm:t>
        <a:bodyPr/>
        <a:lstStyle/>
        <a:p>
          <a:endParaRPr lang="en-US"/>
        </a:p>
      </dgm:t>
    </dgm:pt>
    <dgm:pt modelId="{D231C083-6EDE-4636-9BD2-4EAB7D7C4311}" type="pres">
      <dgm:prSet presAssocID="{91613709-A49E-422C-8FEB-87F129D9C1C2}" presName="Name0" presStyleCnt="0">
        <dgm:presLayoutVars>
          <dgm:dir/>
          <dgm:resizeHandles val="exact"/>
        </dgm:presLayoutVars>
      </dgm:prSet>
      <dgm:spPr/>
      <dgm:t>
        <a:bodyPr/>
        <a:lstStyle/>
        <a:p>
          <a:endParaRPr lang="en-US"/>
        </a:p>
      </dgm:t>
    </dgm:pt>
    <dgm:pt modelId="{8BBCB3EB-DF97-46E2-83DA-0D9D865CF934}" type="pres">
      <dgm:prSet presAssocID="{7F776B47-5860-4F7D-A87E-F630B7D8FECF}" presName="node" presStyleLbl="node1" presStyleIdx="0" presStyleCnt="1">
        <dgm:presLayoutVars>
          <dgm:bulletEnabled val="1"/>
        </dgm:presLayoutVars>
      </dgm:prSet>
      <dgm:spPr/>
      <dgm:t>
        <a:bodyPr/>
        <a:lstStyle/>
        <a:p>
          <a:endParaRPr lang="en-US"/>
        </a:p>
      </dgm:t>
    </dgm:pt>
  </dgm:ptLst>
  <dgm:cxnLst>
    <dgm:cxn modelId="{35D39ABE-6F3D-4D95-99B0-AA2901A55F68}" type="presOf" srcId="{7F776B47-5860-4F7D-A87E-F630B7D8FECF}" destId="{8BBCB3EB-DF97-46E2-83DA-0D9D865CF934}" srcOrd="0" destOrd="0" presId="urn:microsoft.com/office/officeart/2005/8/layout/process1"/>
    <dgm:cxn modelId="{F18EFF3B-C96E-418B-A881-0459F79A736D}" type="presOf" srcId="{91613709-A49E-422C-8FEB-87F129D9C1C2}" destId="{D231C083-6EDE-4636-9BD2-4EAB7D7C4311}" srcOrd="0" destOrd="0" presId="urn:microsoft.com/office/officeart/2005/8/layout/process1"/>
    <dgm:cxn modelId="{AAE6582A-2470-41CF-8BE5-7FBE28B6DCD8}" srcId="{91613709-A49E-422C-8FEB-87F129D9C1C2}" destId="{7F776B47-5860-4F7D-A87E-F630B7D8FECF}" srcOrd="0" destOrd="0" parTransId="{CACEE44F-CCF2-4831-B99F-B1F47F7717FB}" sibTransId="{4E88706F-90DC-4E5F-9BEB-1E948E4D5058}"/>
    <dgm:cxn modelId="{7CF651E0-AAD3-477C-B108-4B9D533D0AE5}" type="presParOf" srcId="{D231C083-6EDE-4636-9BD2-4EAB7D7C4311}" destId="{8BBCB3EB-DF97-46E2-83DA-0D9D865CF934}"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2013D3D-F70F-414C-8F38-A053A8B6569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1F7215EA-4C74-47EA-BD24-60CFF5C2C0DC}">
      <dgm:prSet/>
      <dgm:spPr/>
      <dgm:t>
        <a:bodyPr/>
        <a:lstStyle/>
        <a:p>
          <a:pPr rtl="0"/>
          <a:r>
            <a:rPr lang="en-GB"/>
            <a:t>Picture the scene….</a:t>
          </a:r>
        </a:p>
      </dgm:t>
    </dgm:pt>
    <dgm:pt modelId="{02D3E1BD-A3A7-4A63-9051-B576FB173A82}" type="parTrans" cxnId="{319D0EE9-C7ED-40C9-908E-B843104161B7}">
      <dgm:prSet/>
      <dgm:spPr/>
      <dgm:t>
        <a:bodyPr/>
        <a:lstStyle/>
        <a:p>
          <a:endParaRPr lang="en-US"/>
        </a:p>
      </dgm:t>
    </dgm:pt>
    <dgm:pt modelId="{64D9CC24-232A-439F-AB6F-0DF419AF34C4}" type="sibTrans" cxnId="{319D0EE9-C7ED-40C9-908E-B843104161B7}">
      <dgm:prSet/>
      <dgm:spPr/>
      <dgm:t>
        <a:bodyPr/>
        <a:lstStyle/>
        <a:p>
          <a:endParaRPr lang="en-US"/>
        </a:p>
      </dgm:t>
    </dgm:pt>
    <dgm:pt modelId="{17E05B0F-0473-437B-8104-C381DBC345A5}" type="pres">
      <dgm:prSet presAssocID="{52013D3D-F70F-414C-8F38-A053A8B6569E}" presName="linear" presStyleCnt="0">
        <dgm:presLayoutVars>
          <dgm:animLvl val="lvl"/>
          <dgm:resizeHandles val="exact"/>
        </dgm:presLayoutVars>
      </dgm:prSet>
      <dgm:spPr/>
      <dgm:t>
        <a:bodyPr/>
        <a:lstStyle/>
        <a:p>
          <a:endParaRPr lang="en-US"/>
        </a:p>
      </dgm:t>
    </dgm:pt>
    <dgm:pt modelId="{3CAF4DB7-5403-487C-8CC4-877731A2984B}" type="pres">
      <dgm:prSet presAssocID="{1F7215EA-4C74-47EA-BD24-60CFF5C2C0DC}" presName="parentText" presStyleLbl="node1" presStyleIdx="0" presStyleCnt="1">
        <dgm:presLayoutVars>
          <dgm:chMax val="0"/>
          <dgm:bulletEnabled val="1"/>
        </dgm:presLayoutVars>
      </dgm:prSet>
      <dgm:spPr/>
      <dgm:t>
        <a:bodyPr/>
        <a:lstStyle/>
        <a:p>
          <a:endParaRPr lang="en-US"/>
        </a:p>
      </dgm:t>
    </dgm:pt>
  </dgm:ptLst>
  <dgm:cxnLst>
    <dgm:cxn modelId="{8E6FAEDE-C120-45BD-85E5-FA8A9057B8D1}" type="presOf" srcId="{52013D3D-F70F-414C-8F38-A053A8B6569E}" destId="{17E05B0F-0473-437B-8104-C381DBC345A5}" srcOrd="0" destOrd="0" presId="urn:microsoft.com/office/officeart/2005/8/layout/vList2"/>
    <dgm:cxn modelId="{319D0EE9-C7ED-40C9-908E-B843104161B7}" srcId="{52013D3D-F70F-414C-8F38-A053A8B6569E}" destId="{1F7215EA-4C74-47EA-BD24-60CFF5C2C0DC}" srcOrd="0" destOrd="0" parTransId="{02D3E1BD-A3A7-4A63-9051-B576FB173A82}" sibTransId="{64D9CC24-232A-439F-AB6F-0DF419AF34C4}"/>
    <dgm:cxn modelId="{1DA19099-9CD6-4011-B67C-A17040C374C0}" type="presOf" srcId="{1F7215EA-4C74-47EA-BD24-60CFF5C2C0DC}" destId="{3CAF4DB7-5403-487C-8CC4-877731A2984B}" srcOrd="0" destOrd="0" presId="urn:microsoft.com/office/officeart/2005/8/layout/vList2"/>
    <dgm:cxn modelId="{BEF840A7-DD36-4178-8C3E-263A245671D0}" type="presParOf" srcId="{17E05B0F-0473-437B-8104-C381DBC345A5}" destId="{3CAF4DB7-5403-487C-8CC4-877731A2984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F3FD523-4C6D-474A-8A3E-3669605A28EF}" type="doc">
      <dgm:prSet loTypeId="urn:microsoft.com/office/officeart/2005/8/layout/process1" loCatId="process" qsTypeId="urn:microsoft.com/office/officeart/2005/8/quickstyle/simple3" qsCatId="simple" csTypeId="urn:microsoft.com/office/officeart/2005/8/colors/colorful4" csCatId="colorful" phldr="1"/>
      <dgm:spPr/>
      <dgm:t>
        <a:bodyPr/>
        <a:lstStyle/>
        <a:p>
          <a:endParaRPr lang="en-US"/>
        </a:p>
      </dgm:t>
    </dgm:pt>
    <dgm:pt modelId="{2916AEB4-B701-4C7F-B7F5-2A1D2437F849}">
      <dgm:prSet/>
      <dgm:spPr/>
      <dgm:t>
        <a:bodyPr/>
        <a:lstStyle/>
        <a:p>
          <a:pPr rtl="0"/>
          <a:r>
            <a:rPr lang="en-GB" dirty="0"/>
            <a:t>You have a disagreement over finances with a family member and don’t sleep well. You over-sleep and have to rush to get to work on time, skipping breakfast. </a:t>
          </a:r>
        </a:p>
      </dgm:t>
    </dgm:pt>
    <dgm:pt modelId="{3EEA3DA4-B72A-47E6-BB74-FCF353A06620}" type="parTrans" cxnId="{35949F11-86C1-4523-9D23-D4848FF73626}">
      <dgm:prSet/>
      <dgm:spPr/>
      <dgm:t>
        <a:bodyPr/>
        <a:lstStyle/>
        <a:p>
          <a:endParaRPr lang="en-US"/>
        </a:p>
      </dgm:t>
    </dgm:pt>
    <dgm:pt modelId="{B5108888-F028-474F-B1FA-24679BECDCEF}" type="sibTrans" cxnId="{35949F11-86C1-4523-9D23-D4848FF73626}">
      <dgm:prSet/>
      <dgm:spPr/>
      <dgm:t>
        <a:bodyPr/>
        <a:lstStyle/>
        <a:p>
          <a:endParaRPr lang="en-US"/>
        </a:p>
      </dgm:t>
    </dgm:pt>
    <dgm:pt modelId="{6CBD323C-B42A-4F39-B613-C4D91389EE0A}">
      <dgm:prSet/>
      <dgm:spPr/>
      <dgm:t>
        <a:bodyPr/>
        <a:lstStyle/>
        <a:p>
          <a:pPr rtl="0"/>
          <a:r>
            <a:rPr lang="en-GB" dirty="0"/>
            <a:t>You arrive at work </a:t>
          </a:r>
          <a:r>
            <a:rPr lang="en-GB" dirty="0" smtClean="0"/>
            <a:t>a little late as the traffic was bad and </a:t>
          </a:r>
          <a:r>
            <a:rPr lang="en-GB" dirty="0"/>
            <a:t>someone catches you in the corridor to ask you to </a:t>
          </a:r>
          <a:r>
            <a:rPr lang="en-GB" dirty="0" smtClean="0"/>
            <a:t>swap  playground duty. Then the photocopier stops working so you don’t have all the resources you need.  </a:t>
          </a:r>
          <a:endParaRPr lang="en-GB" dirty="0"/>
        </a:p>
      </dgm:t>
    </dgm:pt>
    <dgm:pt modelId="{148FEA32-BFA5-431B-AE62-1FAE03BB2792}" type="parTrans" cxnId="{721EC36E-414A-4C7E-8C2F-F471D76FB580}">
      <dgm:prSet/>
      <dgm:spPr/>
      <dgm:t>
        <a:bodyPr/>
        <a:lstStyle/>
        <a:p>
          <a:endParaRPr lang="en-US"/>
        </a:p>
      </dgm:t>
    </dgm:pt>
    <dgm:pt modelId="{50374C7A-76E0-44B9-8F8A-A9C49FA63900}" type="sibTrans" cxnId="{721EC36E-414A-4C7E-8C2F-F471D76FB580}">
      <dgm:prSet/>
      <dgm:spPr/>
      <dgm:t>
        <a:bodyPr/>
        <a:lstStyle/>
        <a:p>
          <a:endParaRPr lang="en-US"/>
        </a:p>
      </dgm:t>
    </dgm:pt>
    <dgm:pt modelId="{3F4A57D1-F514-4ED4-8482-714328D07D14}">
      <dgm:prSet/>
      <dgm:spPr/>
      <dgm:t>
        <a:bodyPr/>
        <a:lstStyle/>
        <a:p>
          <a:pPr rtl="0"/>
          <a:r>
            <a:rPr lang="en-GB" dirty="0"/>
            <a:t>The child </a:t>
          </a:r>
          <a:r>
            <a:rPr lang="en-GB" dirty="0" smtClean="0"/>
            <a:t>continues to distract others during the independent work as it is not the task you actually planned for her to do. You </a:t>
          </a:r>
          <a:r>
            <a:rPr lang="en-GB" dirty="0"/>
            <a:t>become frustrated and end up shouting at the child.  The child then throws her work on the floor, pushes the chair over and kicks you. </a:t>
          </a:r>
        </a:p>
      </dgm:t>
    </dgm:pt>
    <dgm:pt modelId="{B80A5343-8C14-4E28-AF00-0FAACB57454A}" type="parTrans" cxnId="{1D89574C-6ABC-4546-98AE-0A226D98525E}">
      <dgm:prSet/>
      <dgm:spPr/>
      <dgm:t>
        <a:bodyPr/>
        <a:lstStyle/>
        <a:p>
          <a:endParaRPr lang="en-US"/>
        </a:p>
      </dgm:t>
    </dgm:pt>
    <dgm:pt modelId="{6FF03ADD-A573-4CAD-A04B-6ED64B6C6459}" type="sibTrans" cxnId="{1D89574C-6ABC-4546-98AE-0A226D98525E}">
      <dgm:prSet/>
      <dgm:spPr/>
      <dgm:t>
        <a:bodyPr/>
        <a:lstStyle/>
        <a:p>
          <a:endParaRPr lang="en-US"/>
        </a:p>
      </dgm:t>
    </dgm:pt>
    <dgm:pt modelId="{3B640BC0-326B-494E-B14E-0DED8C2CB773}">
      <dgm:prSet/>
      <dgm:spPr/>
      <dgm:t>
        <a:bodyPr/>
        <a:lstStyle/>
        <a:p>
          <a:pPr rtl="0"/>
          <a:r>
            <a:rPr lang="en-GB" dirty="0" smtClean="0"/>
            <a:t>One of the children in your class comes in to school a little tearful but you were busy making amendments to the lesson so didn’t catch the parent to find out why. She  distracts others during the teaching input and you snap at her. </a:t>
          </a:r>
          <a:endParaRPr lang="en-GB" dirty="0"/>
        </a:p>
      </dgm:t>
    </dgm:pt>
    <dgm:pt modelId="{25F05A88-5ABE-4E08-A31A-893110F74493}" type="sibTrans" cxnId="{3E687090-9A76-4307-B88A-31B1CD377739}">
      <dgm:prSet/>
      <dgm:spPr/>
      <dgm:t>
        <a:bodyPr/>
        <a:lstStyle/>
        <a:p>
          <a:endParaRPr lang="en-US"/>
        </a:p>
      </dgm:t>
    </dgm:pt>
    <dgm:pt modelId="{E7FCEBC4-BBEE-4634-98D9-38A83574CBAE}" type="parTrans" cxnId="{3E687090-9A76-4307-B88A-31B1CD377739}">
      <dgm:prSet/>
      <dgm:spPr/>
      <dgm:t>
        <a:bodyPr/>
        <a:lstStyle/>
        <a:p>
          <a:endParaRPr lang="en-US"/>
        </a:p>
      </dgm:t>
    </dgm:pt>
    <dgm:pt modelId="{0625E004-73AA-40B1-B67C-78883C282C17}" type="pres">
      <dgm:prSet presAssocID="{BF3FD523-4C6D-474A-8A3E-3669605A28EF}" presName="Name0" presStyleCnt="0">
        <dgm:presLayoutVars>
          <dgm:dir/>
          <dgm:resizeHandles val="exact"/>
        </dgm:presLayoutVars>
      </dgm:prSet>
      <dgm:spPr/>
      <dgm:t>
        <a:bodyPr/>
        <a:lstStyle/>
        <a:p>
          <a:endParaRPr lang="en-US"/>
        </a:p>
      </dgm:t>
    </dgm:pt>
    <dgm:pt modelId="{4D5BD2DC-625F-4C58-AC92-386C8A82DF53}" type="pres">
      <dgm:prSet presAssocID="{2916AEB4-B701-4C7F-B7F5-2A1D2437F849}" presName="node" presStyleLbl="node1" presStyleIdx="0" presStyleCnt="4">
        <dgm:presLayoutVars>
          <dgm:bulletEnabled val="1"/>
        </dgm:presLayoutVars>
      </dgm:prSet>
      <dgm:spPr/>
      <dgm:t>
        <a:bodyPr/>
        <a:lstStyle/>
        <a:p>
          <a:endParaRPr lang="en-US"/>
        </a:p>
      </dgm:t>
    </dgm:pt>
    <dgm:pt modelId="{ABB39297-A244-4F5C-87EF-64B321575763}" type="pres">
      <dgm:prSet presAssocID="{B5108888-F028-474F-B1FA-24679BECDCEF}" presName="sibTrans" presStyleLbl="sibTrans2D1" presStyleIdx="0" presStyleCnt="3"/>
      <dgm:spPr/>
      <dgm:t>
        <a:bodyPr/>
        <a:lstStyle/>
        <a:p>
          <a:endParaRPr lang="en-US"/>
        </a:p>
      </dgm:t>
    </dgm:pt>
    <dgm:pt modelId="{FCB230EF-07CB-4239-B982-9BCD46B2CAD4}" type="pres">
      <dgm:prSet presAssocID="{B5108888-F028-474F-B1FA-24679BECDCEF}" presName="connectorText" presStyleLbl="sibTrans2D1" presStyleIdx="0" presStyleCnt="3"/>
      <dgm:spPr/>
      <dgm:t>
        <a:bodyPr/>
        <a:lstStyle/>
        <a:p>
          <a:endParaRPr lang="en-US"/>
        </a:p>
      </dgm:t>
    </dgm:pt>
    <dgm:pt modelId="{21694203-93C7-45D3-89EB-218FE35080B2}" type="pres">
      <dgm:prSet presAssocID="{6CBD323C-B42A-4F39-B613-C4D91389EE0A}" presName="node" presStyleLbl="node1" presStyleIdx="1" presStyleCnt="4">
        <dgm:presLayoutVars>
          <dgm:bulletEnabled val="1"/>
        </dgm:presLayoutVars>
      </dgm:prSet>
      <dgm:spPr/>
      <dgm:t>
        <a:bodyPr/>
        <a:lstStyle/>
        <a:p>
          <a:endParaRPr lang="en-US"/>
        </a:p>
      </dgm:t>
    </dgm:pt>
    <dgm:pt modelId="{BA40030B-9EFE-41BE-8899-690B065E056B}" type="pres">
      <dgm:prSet presAssocID="{50374C7A-76E0-44B9-8F8A-A9C49FA63900}" presName="sibTrans" presStyleLbl="sibTrans2D1" presStyleIdx="1" presStyleCnt="3"/>
      <dgm:spPr/>
      <dgm:t>
        <a:bodyPr/>
        <a:lstStyle/>
        <a:p>
          <a:endParaRPr lang="en-US"/>
        </a:p>
      </dgm:t>
    </dgm:pt>
    <dgm:pt modelId="{46BE0447-D2E3-4C98-A61D-260BEF012508}" type="pres">
      <dgm:prSet presAssocID="{50374C7A-76E0-44B9-8F8A-A9C49FA63900}" presName="connectorText" presStyleLbl="sibTrans2D1" presStyleIdx="1" presStyleCnt="3"/>
      <dgm:spPr/>
      <dgm:t>
        <a:bodyPr/>
        <a:lstStyle/>
        <a:p>
          <a:endParaRPr lang="en-US"/>
        </a:p>
      </dgm:t>
    </dgm:pt>
    <dgm:pt modelId="{5360D635-CCFB-4AFB-852F-540A932263A0}" type="pres">
      <dgm:prSet presAssocID="{3B640BC0-326B-494E-B14E-0DED8C2CB773}" presName="node" presStyleLbl="node1" presStyleIdx="2" presStyleCnt="4">
        <dgm:presLayoutVars>
          <dgm:bulletEnabled val="1"/>
        </dgm:presLayoutVars>
      </dgm:prSet>
      <dgm:spPr/>
      <dgm:t>
        <a:bodyPr/>
        <a:lstStyle/>
        <a:p>
          <a:endParaRPr lang="en-US"/>
        </a:p>
      </dgm:t>
    </dgm:pt>
    <dgm:pt modelId="{B3C40C51-A656-48D8-A014-AE6F818B643B}" type="pres">
      <dgm:prSet presAssocID="{25F05A88-5ABE-4E08-A31A-893110F74493}" presName="sibTrans" presStyleLbl="sibTrans2D1" presStyleIdx="2" presStyleCnt="3"/>
      <dgm:spPr/>
      <dgm:t>
        <a:bodyPr/>
        <a:lstStyle/>
        <a:p>
          <a:endParaRPr lang="en-US"/>
        </a:p>
      </dgm:t>
    </dgm:pt>
    <dgm:pt modelId="{AA98B308-5938-42FA-85AE-6BB103774328}" type="pres">
      <dgm:prSet presAssocID="{25F05A88-5ABE-4E08-A31A-893110F74493}" presName="connectorText" presStyleLbl="sibTrans2D1" presStyleIdx="2" presStyleCnt="3"/>
      <dgm:spPr/>
      <dgm:t>
        <a:bodyPr/>
        <a:lstStyle/>
        <a:p>
          <a:endParaRPr lang="en-US"/>
        </a:p>
      </dgm:t>
    </dgm:pt>
    <dgm:pt modelId="{288AB1AA-1B7B-4509-9B1D-F78E28A01A85}" type="pres">
      <dgm:prSet presAssocID="{3F4A57D1-F514-4ED4-8482-714328D07D14}" presName="node" presStyleLbl="node1" presStyleIdx="3" presStyleCnt="4">
        <dgm:presLayoutVars>
          <dgm:bulletEnabled val="1"/>
        </dgm:presLayoutVars>
      </dgm:prSet>
      <dgm:spPr/>
      <dgm:t>
        <a:bodyPr/>
        <a:lstStyle/>
        <a:p>
          <a:endParaRPr lang="en-US"/>
        </a:p>
      </dgm:t>
    </dgm:pt>
  </dgm:ptLst>
  <dgm:cxnLst>
    <dgm:cxn modelId="{3E76497F-851E-4B89-978E-18F7D21ACE7F}" type="presOf" srcId="{50374C7A-76E0-44B9-8F8A-A9C49FA63900}" destId="{BA40030B-9EFE-41BE-8899-690B065E056B}" srcOrd="0" destOrd="0" presId="urn:microsoft.com/office/officeart/2005/8/layout/process1"/>
    <dgm:cxn modelId="{721EC36E-414A-4C7E-8C2F-F471D76FB580}" srcId="{BF3FD523-4C6D-474A-8A3E-3669605A28EF}" destId="{6CBD323C-B42A-4F39-B613-C4D91389EE0A}" srcOrd="1" destOrd="0" parTransId="{148FEA32-BFA5-431B-AE62-1FAE03BB2792}" sibTransId="{50374C7A-76E0-44B9-8F8A-A9C49FA63900}"/>
    <dgm:cxn modelId="{1D89574C-6ABC-4546-98AE-0A226D98525E}" srcId="{BF3FD523-4C6D-474A-8A3E-3669605A28EF}" destId="{3F4A57D1-F514-4ED4-8482-714328D07D14}" srcOrd="3" destOrd="0" parTransId="{B80A5343-8C14-4E28-AF00-0FAACB57454A}" sibTransId="{6FF03ADD-A573-4CAD-A04B-6ED64B6C6459}"/>
    <dgm:cxn modelId="{D158B815-BCBE-49E4-922E-6ECCAEBFD455}" type="presOf" srcId="{BF3FD523-4C6D-474A-8A3E-3669605A28EF}" destId="{0625E004-73AA-40B1-B67C-78883C282C17}" srcOrd="0" destOrd="0" presId="urn:microsoft.com/office/officeart/2005/8/layout/process1"/>
    <dgm:cxn modelId="{3E687090-9A76-4307-B88A-31B1CD377739}" srcId="{BF3FD523-4C6D-474A-8A3E-3669605A28EF}" destId="{3B640BC0-326B-494E-B14E-0DED8C2CB773}" srcOrd="2" destOrd="0" parTransId="{E7FCEBC4-BBEE-4634-98D9-38A83574CBAE}" sibTransId="{25F05A88-5ABE-4E08-A31A-893110F74493}"/>
    <dgm:cxn modelId="{4DDBC743-D2FC-48E6-9669-646B75EC2B0F}" type="presOf" srcId="{25F05A88-5ABE-4E08-A31A-893110F74493}" destId="{B3C40C51-A656-48D8-A014-AE6F818B643B}" srcOrd="0" destOrd="0" presId="urn:microsoft.com/office/officeart/2005/8/layout/process1"/>
    <dgm:cxn modelId="{269A6989-B64B-4912-9CF0-9D4237D4AB3C}" type="presOf" srcId="{B5108888-F028-474F-B1FA-24679BECDCEF}" destId="{FCB230EF-07CB-4239-B982-9BCD46B2CAD4}" srcOrd="1" destOrd="0" presId="urn:microsoft.com/office/officeart/2005/8/layout/process1"/>
    <dgm:cxn modelId="{3FADA5AB-01B2-4C65-91B6-BD8C6FDD0936}" type="presOf" srcId="{50374C7A-76E0-44B9-8F8A-A9C49FA63900}" destId="{46BE0447-D2E3-4C98-A61D-260BEF012508}" srcOrd="1" destOrd="0" presId="urn:microsoft.com/office/officeart/2005/8/layout/process1"/>
    <dgm:cxn modelId="{141612E1-5900-4FB5-84F8-349984B0BB48}" type="presOf" srcId="{25F05A88-5ABE-4E08-A31A-893110F74493}" destId="{AA98B308-5938-42FA-85AE-6BB103774328}" srcOrd="1" destOrd="0" presId="urn:microsoft.com/office/officeart/2005/8/layout/process1"/>
    <dgm:cxn modelId="{18253FA0-E2EF-4E77-9594-DC2DCB01A6F8}" type="presOf" srcId="{6CBD323C-B42A-4F39-B613-C4D91389EE0A}" destId="{21694203-93C7-45D3-89EB-218FE35080B2}" srcOrd="0" destOrd="0" presId="urn:microsoft.com/office/officeart/2005/8/layout/process1"/>
    <dgm:cxn modelId="{35949F11-86C1-4523-9D23-D4848FF73626}" srcId="{BF3FD523-4C6D-474A-8A3E-3669605A28EF}" destId="{2916AEB4-B701-4C7F-B7F5-2A1D2437F849}" srcOrd="0" destOrd="0" parTransId="{3EEA3DA4-B72A-47E6-BB74-FCF353A06620}" sibTransId="{B5108888-F028-474F-B1FA-24679BECDCEF}"/>
    <dgm:cxn modelId="{118B2F90-075F-466A-B064-687255480EFE}" type="presOf" srcId="{3F4A57D1-F514-4ED4-8482-714328D07D14}" destId="{288AB1AA-1B7B-4509-9B1D-F78E28A01A85}" srcOrd="0" destOrd="0" presId="urn:microsoft.com/office/officeart/2005/8/layout/process1"/>
    <dgm:cxn modelId="{B41C6ACE-A9F7-46AE-9EBB-5D2DA34C2863}" type="presOf" srcId="{2916AEB4-B701-4C7F-B7F5-2A1D2437F849}" destId="{4D5BD2DC-625F-4C58-AC92-386C8A82DF53}" srcOrd="0" destOrd="0" presId="urn:microsoft.com/office/officeart/2005/8/layout/process1"/>
    <dgm:cxn modelId="{CE7BF409-645F-4929-BE54-23FED2631A98}" type="presOf" srcId="{3B640BC0-326B-494E-B14E-0DED8C2CB773}" destId="{5360D635-CCFB-4AFB-852F-540A932263A0}" srcOrd="0" destOrd="0" presId="urn:microsoft.com/office/officeart/2005/8/layout/process1"/>
    <dgm:cxn modelId="{B08860EE-5DF6-47A0-AF6D-0D9E1CA0889C}" type="presOf" srcId="{B5108888-F028-474F-B1FA-24679BECDCEF}" destId="{ABB39297-A244-4F5C-87EF-64B321575763}" srcOrd="0" destOrd="0" presId="urn:microsoft.com/office/officeart/2005/8/layout/process1"/>
    <dgm:cxn modelId="{37EF7248-E6F9-4DA0-BC20-D47A6FD0E106}" type="presParOf" srcId="{0625E004-73AA-40B1-B67C-78883C282C17}" destId="{4D5BD2DC-625F-4C58-AC92-386C8A82DF53}" srcOrd="0" destOrd="0" presId="urn:microsoft.com/office/officeart/2005/8/layout/process1"/>
    <dgm:cxn modelId="{7940939C-C11D-4E74-A8E8-25A0314D23C6}" type="presParOf" srcId="{0625E004-73AA-40B1-B67C-78883C282C17}" destId="{ABB39297-A244-4F5C-87EF-64B321575763}" srcOrd="1" destOrd="0" presId="urn:microsoft.com/office/officeart/2005/8/layout/process1"/>
    <dgm:cxn modelId="{B54A4BD2-BCF8-4D1B-AC92-30B481A59BA0}" type="presParOf" srcId="{ABB39297-A244-4F5C-87EF-64B321575763}" destId="{FCB230EF-07CB-4239-B982-9BCD46B2CAD4}" srcOrd="0" destOrd="0" presId="urn:microsoft.com/office/officeart/2005/8/layout/process1"/>
    <dgm:cxn modelId="{BD8DA9A4-4967-4C39-BB7D-2985541B6485}" type="presParOf" srcId="{0625E004-73AA-40B1-B67C-78883C282C17}" destId="{21694203-93C7-45D3-89EB-218FE35080B2}" srcOrd="2" destOrd="0" presId="urn:microsoft.com/office/officeart/2005/8/layout/process1"/>
    <dgm:cxn modelId="{826CEA82-3C27-4CC4-BFB7-83F7A4D74EDB}" type="presParOf" srcId="{0625E004-73AA-40B1-B67C-78883C282C17}" destId="{BA40030B-9EFE-41BE-8899-690B065E056B}" srcOrd="3" destOrd="0" presId="urn:microsoft.com/office/officeart/2005/8/layout/process1"/>
    <dgm:cxn modelId="{A24943B1-9AFA-4495-9D10-C0572832472B}" type="presParOf" srcId="{BA40030B-9EFE-41BE-8899-690B065E056B}" destId="{46BE0447-D2E3-4C98-A61D-260BEF012508}" srcOrd="0" destOrd="0" presId="urn:microsoft.com/office/officeart/2005/8/layout/process1"/>
    <dgm:cxn modelId="{A2536CE1-E711-4E87-BF40-122EE44A36E7}" type="presParOf" srcId="{0625E004-73AA-40B1-B67C-78883C282C17}" destId="{5360D635-CCFB-4AFB-852F-540A932263A0}" srcOrd="4" destOrd="0" presId="urn:microsoft.com/office/officeart/2005/8/layout/process1"/>
    <dgm:cxn modelId="{3F14B9AC-0994-46CF-9025-1534718824CF}" type="presParOf" srcId="{0625E004-73AA-40B1-B67C-78883C282C17}" destId="{B3C40C51-A656-48D8-A014-AE6F818B643B}" srcOrd="5" destOrd="0" presId="urn:microsoft.com/office/officeart/2005/8/layout/process1"/>
    <dgm:cxn modelId="{1EB1C8D7-104D-4F43-9D23-6A9E3C954E0D}" type="presParOf" srcId="{B3C40C51-A656-48D8-A014-AE6F818B643B}" destId="{AA98B308-5938-42FA-85AE-6BB103774328}" srcOrd="0" destOrd="0" presId="urn:microsoft.com/office/officeart/2005/8/layout/process1"/>
    <dgm:cxn modelId="{A8323CEB-34F5-4020-B5C7-382A9082F315}" type="presParOf" srcId="{0625E004-73AA-40B1-B67C-78883C282C17}" destId="{288AB1AA-1B7B-4509-9B1D-F78E28A01A85}" srcOrd="6"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F9905E1-402E-4DD7-B0D2-BA0D1AB4C46F}" type="doc">
      <dgm:prSet loTypeId="urn:microsoft.com/office/officeart/2005/8/layout/pyramid2" loCatId="pyramid" qsTypeId="urn:microsoft.com/office/officeart/2005/8/quickstyle/simple1" qsCatId="simple" csTypeId="urn:microsoft.com/office/officeart/2005/8/colors/accent6_3" csCatId="accent6" phldr="1"/>
      <dgm:spPr/>
      <dgm:t>
        <a:bodyPr/>
        <a:lstStyle/>
        <a:p>
          <a:endParaRPr lang="en-US"/>
        </a:p>
      </dgm:t>
    </dgm:pt>
    <dgm:pt modelId="{8FDC100D-D592-4F27-8382-5CEDBD66F5DF}">
      <dgm:prSet/>
      <dgm:spPr/>
      <dgm:t>
        <a:bodyPr/>
        <a:lstStyle/>
        <a:p>
          <a:pPr rtl="0"/>
          <a:r>
            <a:rPr lang="en-GB" dirty="0"/>
            <a:t>When a person escalates from their baseline to loss of control, they are effected  physically and psychologically. </a:t>
          </a:r>
        </a:p>
      </dgm:t>
    </dgm:pt>
    <dgm:pt modelId="{73DE33E9-3866-435D-A36C-D5955FA30F49}" type="parTrans" cxnId="{F7094793-71B2-4A31-8D2C-7E106448A9D6}">
      <dgm:prSet/>
      <dgm:spPr/>
      <dgm:t>
        <a:bodyPr/>
        <a:lstStyle/>
        <a:p>
          <a:endParaRPr lang="en-US"/>
        </a:p>
      </dgm:t>
    </dgm:pt>
    <dgm:pt modelId="{44A9635B-7334-49C5-B497-02541C012C0C}" type="sibTrans" cxnId="{F7094793-71B2-4A31-8D2C-7E106448A9D6}">
      <dgm:prSet/>
      <dgm:spPr/>
      <dgm:t>
        <a:bodyPr/>
        <a:lstStyle/>
        <a:p>
          <a:endParaRPr lang="en-US"/>
        </a:p>
      </dgm:t>
    </dgm:pt>
    <dgm:pt modelId="{D94631A5-BF1C-4B48-8962-70BD6F964857}">
      <dgm:prSet/>
      <dgm:spPr/>
      <dgm:t>
        <a:bodyPr/>
        <a:lstStyle/>
        <a:p>
          <a:pPr rtl="0"/>
          <a:r>
            <a:rPr lang="en-GB"/>
            <a:t>Physical changes might include an increased heart rate, heavier/faster breathing, restless ness, sweating, tremors.</a:t>
          </a:r>
        </a:p>
      </dgm:t>
    </dgm:pt>
    <dgm:pt modelId="{A8CE13B1-5146-449F-B711-58ACFBEFC159}" type="parTrans" cxnId="{E77A9ECC-AED0-401C-9EE7-8405FCA38912}">
      <dgm:prSet/>
      <dgm:spPr/>
      <dgm:t>
        <a:bodyPr/>
        <a:lstStyle/>
        <a:p>
          <a:endParaRPr lang="en-US"/>
        </a:p>
      </dgm:t>
    </dgm:pt>
    <dgm:pt modelId="{B1D83420-BF5F-42D6-A4AF-ECDD44A8B333}" type="sibTrans" cxnId="{E77A9ECC-AED0-401C-9EE7-8405FCA38912}">
      <dgm:prSet/>
      <dgm:spPr/>
      <dgm:t>
        <a:bodyPr/>
        <a:lstStyle/>
        <a:p>
          <a:endParaRPr lang="en-US"/>
        </a:p>
      </dgm:t>
    </dgm:pt>
    <dgm:pt modelId="{CB2F002E-D024-4E68-92F9-142BB5183B29}">
      <dgm:prSet/>
      <dgm:spPr/>
      <dgm:t>
        <a:bodyPr/>
        <a:lstStyle/>
        <a:p>
          <a:pPr rtl="0"/>
          <a:r>
            <a:rPr lang="en-GB"/>
            <a:t>Psychological changes might include loss of ability to think rationally, heightened focus on the trigger, a loss of emotional control.</a:t>
          </a:r>
        </a:p>
      </dgm:t>
    </dgm:pt>
    <dgm:pt modelId="{5DF41DE1-C608-4694-AED4-FA0D880A6A99}" type="parTrans" cxnId="{9CA9E580-3989-4095-8274-D584D10FCEAD}">
      <dgm:prSet/>
      <dgm:spPr/>
      <dgm:t>
        <a:bodyPr/>
        <a:lstStyle/>
        <a:p>
          <a:endParaRPr lang="en-US"/>
        </a:p>
      </dgm:t>
    </dgm:pt>
    <dgm:pt modelId="{E7BC127A-B731-420B-AE25-8BA40284ED91}" type="sibTrans" cxnId="{9CA9E580-3989-4095-8274-D584D10FCEAD}">
      <dgm:prSet/>
      <dgm:spPr/>
      <dgm:t>
        <a:bodyPr/>
        <a:lstStyle/>
        <a:p>
          <a:endParaRPr lang="en-US"/>
        </a:p>
      </dgm:t>
    </dgm:pt>
    <dgm:pt modelId="{C3125D07-369D-416A-A3FA-86882A1A2B53}">
      <dgm:prSet/>
      <dgm:spPr/>
      <dgm:t>
        <a:bodyPr/>
        <a:lstStyle/>
        <a:p>
          <a:pPr rtl="0"/>
          <a:r>
            <a:rPr lang="en-GB"/>
            <a:t>Being able to recognise a chid’s CUES helps us to begin to de-escalate the situation.</a:t>
          </a:r>
        </a:p>
      </dgm:t>
    </dgm:pt>
    <dgm:pt modelId="{5C985510-4B7C-4812-8CFE-C6560DF4C60D}" type="parTrans" cxnId="{8B04E4D1-9245-41F3-ADD3-F786E3343572}">
      <dgm:prSet/>
      <dgm:spPr/>
      <dgm:t>
        <a:bodyPr/>
        <a:lstStyle/>
        <a:p>
          <a:endParaRPr lang="en-US"/>
        </a:p>
      </dgm:t>
    </dgm:pt>
    <dgm:pt modelId="{4C837D3C-532B-49C4-BDE3-06893223E3C7}" type="sibTrans" cxnId="{8B04E4D1-9245-41F3-ADD3-F786E3343572}">
      <dgm:prSet/>
      <dgm:spPr/>
      <dgm:t>
        <a:bodyPr/>
        <a:lstStyle/>
        <a:p>
          <a:endParaRPr lang="en-US"/>
        </a:p>
      </dgm:t>
    </dgm:pt>
    <dgm:pt modelId="{658FB54A-90B5-40A5-884F-734874C29D9B}" type="pres">
      <dgm:prSet presAssocID="{1F9905E1-402E-4DD7-B0D2-BA0D1AB4C46F}" presName="compositeShape" presStyleCnt="0">
        <dgm:presLayoutVars>
          <dgm:dir/>
          <dgm:resizeHandles/>
        </dgm:presLayoutVars>
      </dgm:prSet>
      <dgm:spPr/>
      <dgm:t>
        <a:bodyPr/>
        <a:lstStyle/>
        <a:p>
          <a:endParaRPr lang="en-US"/>
        </a:p>
      </dgm:t>
    </dgm:pt>
    <dgm:pt modelId="{196C280A-ACEB-4399-8D2E-D83AB84E7CF3}" type="pres">
      <dgm:prSet presAssocID="{1F9905E1-402E-4DD7-B0D2-BA0D1AB4C46F}" presName="pyramid" presStyleLbl="node1" presStyleIdx="0" presStyleCnt="1"/>
      <dgm:spPr/>
    </dgm:pt>
    <dgm:pt modelId="{70B644AD-679D-4C44-9D6C-EB396ADE73A6}" type="pres">
      <dgm:prSet presAssocID="{1F9905E1-402E-4DD7-B0D2-BA0D1AB4C46F}" presName="theList" presStyleCnt="0"/>
      <dgm:spPr/>
    </dgm:pt>
    <dgm:pt modelId="{FF01A015-F7D7-491D-BBC9-99E9CC461A86}" type="pres">
      <dgm:prSet presAssocID="{8FDC100D-D592-4F27-8382-5CEDBD66F5DF}" presName="aNode" presStyleLbl="fgAcc1" presStyleIdx="0" presStyleCnt="4" custLinFactY="341547" custLinFactNeighborX="-802" custLinFactNeighborY="400000">
        <dgm:presLayoutVars>
          <dgm:bulletEnabled val="1"/>
        </dgm:presLayoutVars>
      </dgm:prSet>
      <dgm:spPr/>
      <dgm:t>
        <a:bodyPr/>
        <a:lstStyle/>
        <a:p>
          <a:endParaRPr lang="en-US"/>
        </a:p>
      </dgm:t>
    </dgm:pt>
    <dgm:pt modelId="{5ECA0DB1-7FCE-405E-97AF-B2EF6A9842F9}" type="pres">
      <dgm:prSet presAssocID="{8FDC100D-D592-4F27-8382-5CEDBD66F5DF}" presName="aSpace" presStyleCnt="0"/>
      <dgm:spPr/>
    </dgm:pt>
    <dgm:pt modelId="{3F059205-CFBA-48A4-8423-B287D6E035AD}" type="pres">
      <dgm:prSet presAssocID="{D94631A5-BF1C-4B48-8962-70BD6F964857}" presName="aNode" presStyleLbl="fgAcc1" presStyleIdx="1" presStyleCnt="4" custLinFactY="30273" custLinFactNeighborX="-401" custLinFactNeighborY="100000">
        <dgm:presLayoutVars>
          <dgm:bulletEnabled val="1"/>
        </dgm:presLayoutVars>
      </dgm:prSet>
      <dgm:spPr/>
      <dgm:t>
        <a:bodyPr/>
        <a:lstStyle/>
        <a:p>
          <a:endParaRPr lang="en-US"/>
        </a:p>
      </dgm:t>
    </dgm:pt>
    <dgm:pt modelId="{E5602FE2-4658-4942-8FE4-3E41D1B72323}" type="pres">
      <dgm:prSet presAssocID="{D94631A5-BF1C-4B48-8962-70BD6F964857}" presName="aSpace" presStyleCnt="0"/>
      <dgm:spPr/>
    </dgm:pt>
    <dgm:pt modelId="{38BCBB98-7A52-47F3-9959-43C9926406E2}" type="pres">
      <dgm:prSet presAssocID="{CB2F002E-D024-4E68-92F9-142BB5183B29}" presName="aNode" presStyleLbl="fgAcc1" presStyleIdx="2" presStyleCnt="4" custLinFactY="34007" custLinFactNeighborX="-1605" custLinFactNeighborY="100000">
        <dgm:presLayoutVars>
          <dgm:bulletEnabled val="1"/>
        </dgm:presLayoutVars>
      </dgm:prSet>
      <dgm:spPr/>
      <dgm:t>
        <a:bodyPr/>
        <a:lstStyle/>
        <a:p>
          <a:endParaRPr lang="en-US"/>
        </a:p>
      </dgm:t>
    </dgm:pt>
    <dgm:pt modelId="{E99D6324-6435-4A9F-AEFA-A1AF572D9C41}" type="pres">
      <dgm:prSet presAssocID="{CB2F002E-D024-4E68-92F9-142BB5183B29}" presName="aSpace" presStyleCnt="0"/>
      <dgm:spPr/>
    </dgm:pt>
    <dgm:pt modelId="{00693E32-6525-4B47-AA12-F02C71E9E05F}" type="pres">
      <dgm:prSet presAssocID="{C3125D07-369D-416A-A3FA-86882A1A2B53}" presName="aNode" presStyleLbl="fgAcc1" presStyleIdx="3" presStyleCnt="4" custLinFactY="-259163" custLinFactNeighborX="-297" custLinFactNeighborY="-300000">
        <dgm:presLayoutVars>
          <dgm:bulletEnabled val="1"/>
        </dgm:presLayoutVars>
      </dgm:prSet>
      <dgm:spPr/>
      <dgm:t>
        <a:bodyPr/>
        <a:lstStyle/>
        <a:p>
          <a:endParaRPr lang="en-US"/>
        </a:p>
      </dgm:t>
    </dgm:pt>
    <dgm:pt modelId="{26076063-601C-4319-9EDD-6CF75F722F29}" type="pres">
      <dgm:prSet presAssocID="{C3125D07-369D-416A-A3FA-86882A1A2B53}" presName="aSpace" presStyleCnt="0"/>
      <dgm:spPr/>
    </dgm:pt>
  </dgm:ptLst>
  <dgm:cxnLst>
    <dgm:cxn modelId="{FA0CA1B2-038F-49D4-A1EC-F12AD4A0FD10}" type="presOf" srcId="{C3125D07-369D-416A-A3FA-86882A1A2B53}" destId="{00693E32-6525-4B47-AA12-F02C71E9E05F}" srcOrd="0" destOrd="0" presId="urn:microsoft.com/office/officeart/2005/8/layout/pyramid2"/>
    <dgm:cxn modelId="{8B04E4D1-9245-41F3-ADD3-F786E3343572}" srcId="{1F9905E1-402E-4DD7-B0D2-BA0D1AB4C46F}" destId="{C3125D07-369D-416A-A3FA-86882A1A2B53}" srcOrd="3" destOrd="0" parTransId="{5C985510-4B7C-4812-8CFE-C6560DF4C60D}" sibTransId="{4C837D3C-532B-49C4-BDE3-06893223E3C7}"/>
    <dgm:cxn modelId="{9CA9E580-3989-4095-8274-D584D10FCEAD}" srcId="{1F9905E1-402E-4DD7-B0D2-BA0D1AB4C46F}" destId="{CB2F002E-D024-4E68-92F9-142BB5183B29}" srcOrd="2" destOrd="0" parTransId="{5DF41DE1-C608-4694-AED4-FA0D880A6A99}" sibTransId="{E7BC127A-B731-420B-AE25-8BA40284ED91}"/>
    <dgm:cxn modelId="{E77A9ECC-AED0-401C-9EE7-8405FCA38912}" srcId="{1F9905E1-402E-4DD7-B0D2-BA0D1AB4C46F}" destId="{D94631A5-BF1C-4B48-8962-70BD6F964857}" srcOrd="1" destOrd="0" parTransId="{A8CE13B1-5146-449F-B711-58ACFBEFC159}" sibTransId="{B1D83420-BF5F-42D6-A4AF-ECDD44A8B333}"/>
    <dgm:cxn modelId="{AB102023-9AE7-4D24-9844-E2A2364BE7C8}" type="presOf" srcId="{8FDC100D-D592-4F27-8382-5CEDBD66F5DF}" destId="{FF01A015-F7D7-491D-BBC9-99E9CC461A86}" srcOrd="0" destOrd="0" presId="urn:microsoft.com/office/officeart/2005/8/layout/pyramid2"/>
    <dgm:cxn modelId="{E88F4117-C2FC-4E68-9BF6-20341629AF2C}" type="presOf" srcId="{CB2F002E-D024-4E68-92F9-142BB5183B29}" destId="{38BCBB98-7A52-47F3-9959-43C9926406E2}" srcOrd="0" destOrd="0" presId="urn:microsoft.com/office/officeart/2005/8/layout/pyramid2"/>
    <dgm:cxn modelId="{2389ED49-9129-4BF2-915D-52ADF8559A5E}" type="presOf" srcId="{D94631A5-BF1C-4B48-8962-70BD6F964857}" destId="{3F059205-CFBA-48A4-8423-B287D6E035AD}" srcOrd="0" destOrd="0" presId="urn:microsoft.com/office/officeart/2005/8/layout/pyramid2"/>
    <dgm:cxn modelId="{CC5E87BC-72ED-44AC-BFE5-2C192B46D3E5}" type="presOf" srcId="{1F9905E1-402E-4DD7-B0D2-BA0D1AB4C46F}" destId="{658FB54A-90B5-40A5-884F-734874C29D9B}" srcOrd="0" destOrd="0" presId="urn:microsoft.com/office/officeart/2005/8/layout/pyramid2"/>
    <dgm:cxn modelId="{F7094793-71B2-4A31-8D2C-7E106448A9D6}" srcId="{1F9905E1-402E-4DD7-B0D2-BA0D1AB4C46F}" destId="{8FDC100D-D592-4F27-8382-5CEDBD66F5DF}" srcOrd="0" destOrd="0" parTransId="{73DE33E9-3866-435D-A36C-D5955FA30F49}" sibTransId="{44A9635B-7334-49C5-B497-02541C012C0C}"/>
    <dgm:cxn modelId="{6417AC04-1CB4-44E8-9A53-7E2A9FA2527A}" type="presParOf" srcId="{658FB54A-90B5-40A5-884F-734874C29D9B}" destId="{196C280A-ACEB-4399-8D2E-D83AB84E7CF3}" srcOrd="0" destOrd="0" presId="urn:microsoft.com/office/officeart/2005/8/layout/pyramid2"/>
    <dgm:cxn modelId="{44B62A27-1218-4701-9BC1-F10EADE171F1}" type="presParOf" srcId="{658FB54A-90B5-40A5-884F-734874C29D9B}" destId="{70B644AD-679D-4C44-9D6C-EB396ADE73A6}" srcOrd="1" destOrd="0" presId="urn:microsoft.com/office/officeart/2005/8/layout/pyramid2"/>
    <dgm:cxn modelId="{05D964A9-6F40-4B47-A1F1-36CA186F0B60}" type="presParOf" srcId="{70B644AD-679D-4C44-9D6C-EB396ADE73A6}" destId="{FF01A015-F7D7-491D-BBC9-99E9CC461A86}" srcOrd="0" destOrd="0" presId="urn:microsoft.com/office/officeart/2005/8/layout/pyramid2"/>
    <dgm:cxn modelId="{B0ABA322-5682-4F92-B809-43A11CB572AE}" type="presParOf" srcId="{70B644AD-679D-4C44-9D6C-EB396ADE73A6}" destId="{5ECA0DB1-7FCE-405E-97AF-B2EF6A9842F9}" srcOrd="1" destOrd="0" presId="urn:microsoft.com/office/officeart/2005/8/layout/pyramid2"/>
    <dgm:cxn modelId="{2D76134C-B5DD-409B-8CAF-8E34B0CF283C}" type="presParOf" srcId="{70B644AD-679D-4C44-9D6C-EB396ADE73A6}" destId="{3F059205-CFBA-48A4-8423-B287D6E035AD}" srcOrd="2" destOrd="0" presId="urn:microsoft.com/office/officeart/2005/8/layout/pyramid2"/>
    <dgm:cxn modelId="{D20FB920-51AF-4D57-A1E3-47A85E4D7805}" type="presParOf" srcId="{70B644AD-679D-4C44-9D6C-EB396ADE73A6}" destId="{E5602FE2-4658-4942-8FE4-3E41D1B72323}" srcOrd="3" destOrd="0" presId="urn:microsoft.com/office/officeart/2005/8/layout/pyramid2"/>
    <dgm:cxn modelId="{40C1D3C4-8D30-42A2-BDC9-F0CB22029B72}" type="presParOf" srcId="{70B644AD-679D-4C44-9D6C-EB396ADE73A6}" destId="{38BCBB98-7A52-47F3-9959-43C9926406E2}" srcOrd="4" destOrd="0" presId="urn:microsoft.com/office/officeart/2005/8/layout/pyramid2"/>
    <dgm:cxn modelId="{9E386C31-0FEB-4237-B114-E0260E2559C6}" type="presParOf" srcId="{70B644AD-679D-4C44-9D6C-EB396ADE73A6}" destId="{E99D6324-6435-4A9F-AEFA-A1AF572D9C41}" srcOrd="5" destOrd="0" presId="urn:microsoft.com/office/officeart/2005/8/layout/pyramid2"/>
    <dgm:cxn modelId="{4A1E1D61-09CA-46E6-8BCE-FFE930915F98}" type="presParOf" srcId="{70B644AD-679D-4C44-9D6C-EB396ADE73A6}" destId="{00693E32-6525-4B47-AA12-F02C71E9E05F}" srcOrd="6" destOrd="0" presId="urn:microsoft.com/office/officeart/2005/8/layout/pyramid2"/>
    <dgm:cxn modelId="{7A17F804-20EE-41DC-9D1B-B77A9E5FC500}" type="presParOf" srcId="{70B644AD-679D-4C44-9D6C-EB396ADE73A6}" destId="{26076063-601C-4319-9EDD-6CF75F722F29}"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6017069-1884-41AF-B62C-2918A52F695B}"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GB"/>
        </a:p>
      </dgm:t>
    </dgm:pt>
    <dgm:pt modelId="{7F6881B8-F0F3-4C0E-8142-AD96014CB57A}">
      <dgm:prSet/>
      <dgm:spPr/>
      <dgm:t>
        <a:bodyPr/>
        <a:lstStyle/>
        <a:p>
          <a:r>
            <a:rPr lang="en-GB"/>
            <a:t>How long does it take, on average, to return from crisis point/10 back to baseline?</a:t>
          </a:r>
        </a:p>
      </dgm:t>
    </dgm:pt>
    <dgm:pt modelId="{B4851249-F893-497D-8E34-F5EF6672E826}" type="parTrans" cxnId="{513EE645-DA11-4805-9FE6-9FB60DBB1AD5}">
      <dgm:prSet/>
      <dgm:spPr/>
      <dgm:t>
        <a:bodyPr/>
        <a:lstStyle/>
        <a:p>
          <a:endParaRPr lang="en-GB"/>
        </a:p>
      </dgm:t>
    </dgm:pt>
    <dgm:pt modelId="{0897069E-E2CB-447C-89EE-6B705D5AA964}" type="sibTrans" cxnId="{513EE645-DA11-4805-9FE6-9FB60DBB1AD5}">
      <dgm:prSet/>
      <dgm:spPr/>
      <dgm:t>
        <a:bodyPr/>
        <a:lstStyle/>
        <a:p>
          <a:endParaRPr lang="en-GB"/>
        </a:p>
      </dgm:t>
    </dgm:pt>
    <dgm:pt modelId="{7A2A7A4F-6A8A-4FD4-BD5D-B3FB2803A459}" type="pres">
      <dgm:prSet presAssocID="{B6017069-1884-41AF-B62C-2918A52F695B}" presName="linear" presStyleCnt="0">
        <dgm:presLayoutVars>
          <dgm:animLvl val="lvl"/>
          <dgm:resizeHandles val="exact"/>
        </dgm:presLayoutVars>
      </dgm:prSet>
      <dgm:spPr/>
      <dgm:t>
        <a:bodyPr/>
        <a:lstStyle/>
        <a:p>
          <a:endParaRPr lang="en-US"/>
        </a:p>
      </dgm:t>
    </dgm:pt>
    <dgm:pt modelId="{D7858968-8C73-43E0-8FA1-91BCCCE89D13}" type="pres">
      <dgm:prSet presAssocID="{7F6881B8-F0F3-4C0E-8142-AD96014CB57A}" presName="parentText" presStyleLbl="node1" presStyleIdx="0" presStyleCnt="1">
        <dgm:presLayoutVars>
          <dgm:chMax val="0"/>
          <dgm:bulletEnabled val="1"/>
        </dgm:presLayoutVars>
      </dgm:prSet>
      <dgm:spPr/>
      <dgm:t>
        <a:bodyPr/>
        <a:lstStyle/>
        <a:p>
          <a:endParaRPr lang="en-US"/>
        </a:p>
      </dgm:t>
    </dgm:pt>
  </dgm:ptLst>
  <dgm:cxnLst>
    <dgm:cxn modelId="{D786E499-FDE8-489C-A272-80B93C0DC854}" type="presOf" srcId="{7F6881B8-F0F3-4C0E-8142-AD96014CB57A}" destId="{D7858968-8C73-43E0-8FA1-91BCCCE89D13}" srcOrd="0" destOrd="0" presId="urn:microsoft.com/office/officeart/2005/8/layout/vList2"/>
    <dgm:cxn modelId="{2816E7B7-DCCE-4003-8662-D568D957E9BF}" type="presOf" srcId="{B6017069-1884-41AF-B62C-2918A52F695B}" destId="{7A2A7A4F-6A8A-4FD4-BD5D-B3FB2803A459}" srcOrd="0" destOrd="0" presId="urn:microsoft.com/office/officeart/2005/8/layout/vList2"/>
    <dgm:cxn modelId="{513EE645-DA11-4805-9FE6-9FB60DBB1AD5}" srcId="{B6017069-1884-41AF-B62C-2918A52F695B}" destId="{7F6881B8-F0F3-4C0E-8142-AD96014CB57A}" srcOrd="0" destOrd="0" parTransId="{B4851249-F893-497D-8E34-F5EF6672E826}" sibTransId="{0897069E-E2CB-447C-89EE-6B705D5AA964}"/>
    <dgm:cxn modelId="{811EAD32-8C74-414E-BBBF-0E2F6DB94478}" type="presParOf" srcId="{7A2A7A4F-6A8A-4FD4-BD5D-B3FB2803A459}" destId="{D7858968-8C73-43E0-8FA1-91BCCCE89D1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16AA7A9-D6D1-4EC0-8434-E907A50AF398}" type="doc">
      <dgm:prSet loTypeId="urn:microsoft.com/office/officeart/2005/8/layout/hProcess9" loCatId="process" qsTypeId="urn:microsoft.com/office/officeart/2005/8/quickstyle/simple1" qsCatId="simple" csTypeId="urn:microsoft.com/office/officeart/2005/8/colors/colorful5" csCatId="colorful" phldr="1"/>
      <dgm:spPr/>
    </dgm:pt>
    <dgm:pt modelId="{A82C89DF-F490-4A3B-A678-C5264D84429A}">
      <dgm:prSet phldrT="[Text]"/>
      <dgm:spPr/>
      <dgm:t>
        <a:bodyPr/>
        <a:lstStyle/>
        <a:p>
          <a:r>
            <a:rPr lang="en-US" dirty="0"/>
            <a:t>Anything from  45 minutes upwards</a:t>
          </a:r>
        </a:p>
      </dgm:t>
    </dgm:pt>
    <dgm:pt modelId="{AE5604B8-354B-4D75-90B2-12C1E4C9127C}" type="parTrans" cxnId="{AEC1B423-6FE3-4D59-8BC8-FF6AA70333B5}">
      <dgm:prSet/>
      <dgm:spPr/>
      <dgm:t>
        <a:bodyPr/>
        <a:lstStyle/>
        <a:p>
          <a:endParaRPr lang="en-US"/>
        </a:p>
      </dgm:t>
    </dgm:pt>
    <dgm:pt modelId="{8BAD0166-31D2-4FFB-B4F8-9614DBBD05CB}" type="sibTrans" cxnId="{AEC1B423-6FE3-4D59-8BC8-FF6AA70333B5}">
      <dgm:prSet/>
      <dgm:spPr/>
      <dgm:t>
        <a:bodyPr/>
        <a:lstStyle/>
        <a:p>
          <a:endParaRPr lang="en-US"/>
        </a:p>
      </dgm:t>
    </dgm:pt>
    <dgm:pt modelId="{CD13A40F-76F7-4DBA-A498-852D7E119C89}">
      <dgm:prSet phldrT="[Text]"/>
      <dgm:spPr/>
      <dgm:t>
        <a:bodyPr/>
        <a:lstStyle/>
        <a:p>
          <a:r>
            <a:rPr lang="en-US" dirty="0"/>
            <a:t>Depending on the individual and the circumstances. </a:t>
          </a:r>
        </a:p>
      </dgm:t>
    </dgm:pt>
    <dgm:pt modelId="{33CED765-BD65-4664-A66B-9A56E5126B32}" type="sibTrans" cxnId="{95200A49-A291-416A-A36C-CB35CAD978C7}">
      <dgm:prSet/>
      <dgm:spPr/>
      <dgm:t>
        <a:bodyPr/>
        <a:lstStyle/>
        <a:p>
          <a:endParaRPr lang="en-US"/>
        </a:p>
      </dgm:t>
    </dgm:pt>
    <dgm:pt modelId="{D116C822-D477-4C80-9940-7EC6FA8C5C1F}" type="parTrans" cxnId="{95200A49-A291-416A-A36C-CB35CAD978C7}">
      <dgm:prSet/>
      <dgm:spPr/>
      <dgm:t>
        <a:bodyPr/>
        <a:lstStyle/>
        <a:p>
          <a:endParaRPr lang="en-US"/>
        </a:p>
      </dgm:t>
    </dgm:pt>
    <dgm:pt modelId="{DCB23B40-AEEA-4B71-8703-183C12F08091}" type="pres">
      <dgm:prSet presAssocID="{616AA7A9-D6D1-4EC0-8434-E907A50AF398}" presName="CompostProcess" presStyleCnt="0">
        <dgm:presLayoutVars>
          <dgm:dir/>
          <dgm:resizeHandles val="exact"/>
        </dgm:presLayoutVars>
      </dgm:prSet>
      <dgm:spPr/>
    </dgm:pt>
    <dgm:pt modelId="{A7FB790F-CA32-4A35-8C90-B269D6485599}" type="pres">
      <dgm:prSet presAssocID="{616AA7A9-D6D1-4EC0-8434-E907A50AF398}" presName="arrow" presStyleLbl="bgShp" presStyleIdx="0" presStyleCnt="1"/>
      <dgm:spPr/>
    </dgm:pt>
    <dgm:pt modelId="{18F94047-9129-445B-B8CB-07E1C96E1B4F}" type="pres">
      <dgm:prSet presAssocID="{616AA7A9-D6D1-4EC0-8434-E907A50AF398}" presName="linearProcess" presStyleCnt="0"/>
      <dgm:spPr/>
    </dgm:pt>
    <dgm:pt modelId="{1B84B7E7-BDBF-452B-8A20-1A1DB230E249}" type="pres">
      <dgm:prSet presAssocID="{A82C89DF-F490-4A3B-A678-C5264D84429A}" presName="textNode" presStyleLbl="node1" presStyleIdx="0" presStyleCnt="2">
        <dgm:presLayoutVars>
          <dgm:bulletEnabled val="1"/>
        </dgm:presLayoutVars>
      </dgm:prSet>
      <dgm:spPr/>
      <dgm:t>
        <a:bodyPr/>
        <a:lstStyle/>
        <a:p>
          <a:endParaRPr lang="en-US"/>
        </a:p>
      </dgm:t>
    </dgm:pt>
    <dgm:pt modelId="{6D6EB047-8A2C-4A2F-A0D1-6575AA8B935D}" type="pres">
      <dgm:prSet presAssocID="{8BAD0166-31D2-4FFB-B4F8-9614DBBD05CB}" presName="sibTrans" presStyleCnt="0"/>
      <dgm:spPr/>
    </dgm:pt>
    <dgm:pt modelId="{9375C3CF-217D-4923-B2C0-4F4EEF6A021F}" type="pres">
      <dgm:prSet presAssocID="{CD13A40F-76F7-4DBA-A498-852D7E119C89}" presName="textNode" presStyleLbl="node1" presStyleIdx="1" presStyleCnt="2">
        <dgm:presLayoutVars>
          <dgm:bulletEnabled val="1"/>
        </dgm:presLayoutVars>
      </dgm:prSet>
      <dgm:spPr/>
      <dgm:t>
        <a:bodyPr/>
        <a:lstStyle/>
        <a:p>
          <a:endParaRPr lang="en-US"/>
        </a:p>
      </dgm:t>
    </dgm:pt>
  </dgm:ptLst>
  <dgm:cxnLst>
    <dgm:cxn modelId="{4FC2B27D-947C-4259-B99C-6823055C5FDD}" type="presOf" srcId="{A82C89DF-F490-4A3B-A678-C5264D84429A}" destId="{1B84B7E7-BDBF-452B-8A20-1A1DB230E249}" srcOrd="0" destOrd="0" presId="urn:microsoft.com/office/officeart/2005/8/layout/hProcess9"/>
    <dgm:cxn modelId="{AA388A03-7FC9-4651-BF36-E12D3019AADD}" type="presOf" srcId="{616AA7A9-D6D1-4EC0-8434-E907A50AF398}" destId="{DCB23B40-AEEA-4B71-8703-183C12F08091}" srcOrd="0" destOrd="0" presId="urn:microsoft.com/office/officeart/2005/8/layout/hProcess9"/>
    <dgm:cxn modelId="{F2742F4D-0179-4508-9043-F1D63FA8671B}" type="presOf" srcId="{CD13A40F-76F7-4DBA-A498-852D7E119C89}" destId="{9375C3CF-217D-4923-B2C0-4F4EEF6A021F}" srcOrd="0" destOrd="0" presId="urn:microsoft.com/office/officeart/2005/8/layout/hProcess9"/>
    <dgm:cxn modelId="{95200A49-A291-416A-A36C-CB35CAD978C7}" srcId="{616AA7A9-D6D1-4EC0-8434-E907A50AF398}" destId="{CD13A40F-76F7-4DBA-A498-852D7E119C89}" srcOrd="1" destOrd="0" parTransId="{D116C822-D477-4C80-9940-7EC6FA8C5C1F}" sibTransId="{33CED765-BD65-4664-A66B-9A56E5126B32}"/>
    <dgm:cxn modelId="{AEC1B423-6FE3-4D59-8BC8-FF6AA70333B5}" srcId="{616AA7A9-D6D1-4EC0-8434-E907A50AF398}" destId="{A82C89DF-F490-4A3B-A678-C5264D84429A}" srcOrd="0" destOrd="0" parTransId="{AE5604B8-354B-4D75-90B2-12C1E4C9127C}" sibTransId="{8BAD0166-31D2-4FFB-B4F8-9614DBBD05CB}"/>
    <dgm:cxn modelId="{D9D78355-F7D8-4FCC-BD83-5CE0E23B0581}" type="presParOf" srcId="{DCB23B40-AEEA-4B71-8703-183C12F08091}" destId="{A7FB790F-CA32-4A35-8C90-B269D6485599}" srcOrd="0" destOrd="0" presId="urn:microsoft.com/office/officeart/2005/8/layout/hProcess9"/>
    <dgm:cxn modelId="{2B77C86E-07A0-4FC2-BBC8-FBECD1ECD42B}" type="presParOf" srcId="{DCB23B40-AEEA-4B71-8703-183C12F08091}" destId="{18F94047-9129-445B-B8CB-07E1C96E1B4F}" srcOrd="1" destOrd="0" presId="urn:microsoft.com/office/officeart/2005/8/layout/hProcess9"/>
    <dgm:cxn modelId="{162383E2-6240-4B4A-83B2-D026ABA9AB87}" type="presParOf" srcId="{18F94047-9129-445B-B8CB-07E1C96E1B4F}" destId="{1B84B7E7-BDBF-452B-8A20-1A1DB230E249}" srcOrd="0" destOrd="0" presId="urn:microsoft.com/office/officeart/2005/8/layout/hProcess9"/>
    <dgm:cxn modelId="{09F21140-3BA0-47DE-9124-F60EE5DE1530}" type="presParOf" srcId="{18F94047-9129-445B-B8CB-07E1C96E1B4F}" destId="{6D6EB047-8A2C-4A2F-A0D1-6575AA8B935D}" srcOrd="1" destOrd="0" presId="urn:microsoft.com/office/officeart/2005/8/layout/hProcess9"/>
    <dgm:cxn modelId="{6E0C5733-F8BA-4715-9B30-47EA71419505}" type="presParOf" srcId="{18F94047-9129-445B-B8CB-07E1C96E1B4F}" destId="{9375C3CF-217D-4923-B2C0-4F4EEF6A021F}" srcOrd="2"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1A4D5B2-D66F-4AB4-AC9B-215C46D8F561}" type="doc">
      <dgm:prSet loTypeId="urn:microsoft.com/office/officeart/2005/8/layout/cycle1" loCatId="cycle" qsTypeId="urn:microsoft.com/office/officeart/2005/8/quickstyle/simple4" qsCatId="simple" csTypeId="urn:microsoft.com/office/officeart/2005/8/colors/colorful1" csCatId="colorful" phldr="1"/>
      <dgm:spPr/>
      <dgm:t>
        <a:bodyPr/>
        <a:lstStyle/>
        <a:p>
          <a:endParaRPr lang="en-US"/>
        </a:p>
      </dgm:t>
    </dgm:pt>
    <dgm:pt modelId="{4E3E703F-5E41-492E-A063-28E48EE3145E}">
      <dgm:prSet phldrT="[Text]"/>
      <dgm:spPr/>
      <dgm:t>
        <a:bodyPr/>
        <a:lstStyle/>
        <a:p>
          <a:r>
            <a:rPr lang="en-US" dirty="0"/>
            <a:t>It</a:t>
          </a:r>
          <a:r>
            <a:rPr lang="en-US" baseline="0" dirty="0"/>
            <a:t> has a SENSORY function</a:t>
          </a:r>
          <a:endParaRPr lang="en-US" dirty="0"/>
        </a:p>
      </dgm:t>
    </dgm:pt>
    <dgm:pt modelId="{ACC81468-87AA-44AB-91B0-D65308B2F6B0}" type="parTrans" cxnId="{81E00797-E546-4E45-B67C-EB7B093844E6}">
      <dgm:prSet/>
      <dgm:spPr/>
      <dgm:t>
        <a:bodyPr/>
        <a:lstStyle/>
        <a:p>
          <a:endParaRPr lang="en-US"/>
        </a:p>
      </dgm:t>
    </dgm:pt>
    <dgm:pt modelId="{81A2667B-1748-498A-A183-DE80B5D958D3}" type="sibTrans" cxnId="{81E00797-E546-4E45-B67C-EB7B093844E6}">
      <dgm:prSet/>
      <dgm:spPr/>
      <dgm:t>
        <a:bodyPr/>
        <a:lstStyle/>
        <a:p>
          <a:endParaRPr lang="en-US"/>
        </a:p>
      </dgm:t>
    </dgm:pt>
    <dgm:pt modelId="{C197F6C8-4427-4B00-96F5-B82C3BDD9B90}">
      <dgm:prSet phldrT="[Text]"/>
      <dgm:spPr/>
      <dgm:t>
        <a:bodyPr/>
        <a:lstStyle/>
        <a:p>
          <a:r>
            <a:rPr lang="en-US" dirty="0"/>
            <a:t>It gets your ATTENTION</a:t>
          </a:r>
        </a:p>
      </dgm:t>
    </dgm:pt>
    <dgm:pt modelId="{757D6004-5E89-4B26-96C9-113E5FA82DA9}" type="parTrans" cxnId="{586ADD52-D29A-430D-AEBE-3BEAD91A1957}">
      <dgm:prSet/>
      <dgm:spPr/>
      <dgm:t>
        <a:bodyPr/>
        <a:lstStyle/>
        <a:p>
          <a:endParaRPr lang="en-US"/>
        </a:p>
      </dgm:t>
    </dgm:pt>
    <dgm:pt modelId="{5F169BF6-0276-4992-ABA4-64471359B1CB}" type="sibTrans" cxnId="{586ADD52-D29A-430D-AEBE-3BEAD91A1957}">
      <dgm:prSet/>
      <dgm:spPr/>
      <dgm:t>
        <a:bodyPr/>
        <a:lstStyle/>
        <a:p>
          <a:endParaRPr lang="en-US"/>
        </a:p>
      </dgm:t>
    </dgm:pt>
    <dgm:pt modelId="{554AFAA1-5306-4657-BE5A-74092E3447B6}">
      <dgm:prSet phldrT="[Text]"/>
      <dgm:spPr/>
      <dgm:t>
        <a:bodyPr/>
        <a:lstStyle/>
        <a:p>
          <a:r>
            <a:rPr lang="en-US" dirty="0"/>
            <a:t>It makes you go away</a:t>
          </a:r>
        </a:p>
      </dgm:t>
    </dgm:pt>
    <dgm:pt modelId="{4FA269A6-5995-4BA8-8C98-87A91F6A1D8D}" type="parTrans" cxnId="{F76EE952-A923-4CFF-9F69-9439C1935076}">
      <dgm:prSet/>
      <dgm:spPr/>
      <dgm:t>
        <a:bodyPr/>
        <a:lstStyle/>
        <a:p>
          <a:endParaRPr lang="en-US"/>
        </a:p>
      </dgm:t>
    </dgm:pt>
    <dgm:pt modelId="{8635F34B-012B-43FF-AC8A-2990483BDBD2}" type="sibTrans" cxnId="{F76EE952-A923-4CFF-9F69-9439C1935076}">
      <dgm:prSet/>
      <dgm:spPr/>
      <dgm:t>
        <a:bodyPr/>
        <a:lstStyle/>
        <a:p>
          <a:endParaRPr lang="en-US"/>
        </a:p>
      </dgm:t>
    </dgm:pt>
    <dgm:pt modelId="{653FD678-CFBA-40F9-AC8C-D449ACFD9930}">
      <dgm:prSet phldrT="[Text]"/>
      <dgm:spPr/>
      <dgm:t>
        <a:bodyPr/>
        <a:lstStyle/>
        <a:p>
          <a:r>
            <a:rPr lang="en-US" dirty="0"/>
            <a:t>It AVOIDS something or helps the child escape from a situation</a:t>
          </a:r>
        </a:p>
      </dgm:t>
    </dgm:pt>
    <dgm:pt modelId="{D5EB0258-1DBB-4C6D-A385-0420FBB94E6D}" type="parTrans" cxnId="{10B74CB1-82DE-4265-8BC2-821853C56092}">
      <dgm:prSet/>
      <dgm:spPr/>
      <dgm:t>
        <a:bodyPr/>
        <a:lstStyle/>
        <a:p>
          <a:endParaRPr lang="en-US"/>
        </a:p>
      </dgm:t>
    </dgm:pt>
    <dgm:pt modelId="{3201FDF9-8C90-468A-B3C3-F16C116E8768}" type="sibTrans" cxnId="{10B74CB1-82DE-4265-8BC2-821853C56092}">
      <dgm:prSet/>
      <dgm:spPr/>
      <dgm:t>
        <a:bodyPr/>
        <a:lstStyle/>
        <a:p>
          <a:endParaRPr lang="en-US"/>
        </a:p>
      </dgm:t>
    </dgm:pt>
    <dgm:pt modelId="{4D395877-D789-4B3B-B2AF-E002A651611A}">
      <dgm:prSet phldrT="[Text]"/>
      <dgm:spPr/>
      <dgm:t>
        <a:bodyPr/>
        <a:lstStyle/>
        <a:p>
          <a:r>
            <a:rPr lang="en-US" dirty="0"/>
            <a:t>It gets a TANGIBLE REWARD</a:t>
          </a:r>
        </a:p>
      </dgm:t>
    </dgm:pt>
    <dgm:pt modelId="{89D58623-F6D4-4F0C-852E-AE24D736A0B9}" type="parTrans" cxnId="{33829289-02DC-4F49-9AA3-1E86DCB6FCF3}">
      <dgm:prSet/>
      <dgm:spPr/>
      <dgm:t>
        <a:bodyPr/>
        <a:lstStyle/>
        <a:p>
          <a:endParaRPr lang="en-US"/>
        </a:p>
      </dgm:t>
    </dgm:pt>
    <dgm:pt modelId="{FF1117D5-AB8A-42B0-B4E6-3DDE1624DE5C}" type="sibTrans" cxnId="{33829289-02DC-4F49-9AA3-1E86DCB6FCF3}">
      <dgm:prSet/>
      <dgm:spPr/>
      <dgm:t>
        <a:bodyPr/>
        <a:lstStyle/>
        <a:p>
          <a:endParaRPr lang="en-US"/>
        </a:p>
      </dgm:t>
    </dgm:pt>
    <dgm:pt modelId="{D7EA0157-D7EF-4BF1-966B-6C581C976D54}" type="pres">
      <dgm:prSet presAssocID="{A1A4D5B2-D66F-4AB4-AC9B-215C46D8F561}" presName="cycle" presStyleCnt="0">
        <dgm:presLayoutVars>
          <dgm:dir/>
          <dgm:resizeHandles val="exact"/>
        </dgm:presLayoutVars>
      </dgm:prSet>
      <dgm:spPr/>
      <dgm:t>
        <a:bodyPr/>
        <a:lstStyle/>
        <a:p>
          <a:endParaRPr lang="en-US"/>
        </a:p>
      </dgm:t>
    </dgm:pt>
    <dgm:pt modelId="{D161732F-C1C0-4C18-8EF5-6F3EC2288AC0}" type="pres">
      <dgm:prSet presAssocID="{4E3E703F-5E41-492E-A063-28E48EE3145E}" presName="dummy" presStyleCnt="0"/>
      <dgm:spPr/>
    </dgm:pt>
    <dgm:pt modelId="{000F943A-E6C2-4FDC-A50F-87E70E71B7A7}" type="pres">
      <dgm:prSet presAssocID="{4E3E703F-5E41-492E-A063-28E48EE3145E}" presName="node" presStyleLbl="revTx" presStyleIdx="0" presStyleCnt="5">
        <dgm:presLayoutVars>
          <dgm:bulletEnabled val="1"/>
        </dgm:presLayoutVars>
      </dgm:prSet>
      <dgm:spPr/>
      <dgm:t>
        <a:bodyPr/>
        <a:lstStyle/>
        <a:p>
          <a:endParaRPr lang="en-US"/>
        </a:p>
      </dgm:t>
    </dgm:pt>
    <dgm:pt modelId="{ECFAD5CC-AD5D-4429-832F-D5F5D9B53F17}" type="pres">
      <dgm:prSet presAssocID="{81A2667B-1748-498A-A183-DE80B5D958D3}" presName="sibTrans" presStyleLbl="node1" presStyleIdx="0" presStyleCnt="5"/>
      <dgm:spPr/>
      <dgm:t>
        <a:bodyPr/>
        <a:lstStyle/>
        <a:p>
          <a:endParaRPr lang="en-US"/>
        </a:p>
      </dgm:t>
    </dgm:pt>
    <dgm:pt modelId="{AC1534BE-5FEE-4B68-9975-E399F51DC6E1}" type="pres">
      <dgm:prSet presAssocID="{C197F6C8-4427-4B00-96F5-B82C3BDD9B90}" presName="dummy" presStyleCnt="0"/>
      <dgm:spPr/>
    </dgm:pt>
    <dgm:pt modelId="{99CD8DF1-E943-4DD7-BA3A-9F47A92A6470}" type="pres">
      <dgm:prSet presAssocID="{C197F6C8-4427-4B00-96F5-B82C3BDD9B90}" presName="node" presStyleLbl="revTx" presStyleIdx="1" presStyleCnt="5">
        <dgm:presLayoutVars>
          <dgm:bulletEnabled val="1"/>
        </dgm:presLayoutVars>
      </dgm:prSet>
      <dgm:spPr/>
      <dgm:t>
        <a:bodyPr/>
        <a:lstStyle/>
        <a:p>
          <a:endParaRPr lang="en-US"/>
        </a:p>
      </dgm:t>
    </dgm:pt>
    <dgm:pt modelId="{9054F4A4-2837-4595-B7BB-76220D5BA252}" type="pres">
      <dgm:prSet presAssocID="{5F169BF6-0276-4992-ABA4-64471359B1CB}" presName="sibTrans" presStyleLbl="node1" presStyleIdx="1" presStyleCnt="5"/>
      <dgm:spPr/>
      <dgm:t>
        <a:bodyPr/>
        <a:lstStyle/>
        <a:p>
          <a:endParaRPr lang="en-US"/>
        </a:p>
      </dgm:t>
    </dgm:pt>
    <dgm:pt modelId="{77644086-E621-46D0-ADE7-DA8ADDAFA71C}" type="pres">
      <dgm:prSet presAssocID="{554AFAA1-5306-4657-BE5A-74092E3447B6}" presName="dummy" presStyleCnt="0"/>
      <dgm:spPr/>
    </dgm:pt>
    <dgm:pt modelId="{FD1059A7-5DDE-4343-B817-0D840B2F7FD4}" type="pres">
      <dgm:prSet presAssocID="{554AFAA1-5306-4657-BE5A-74092E3447B6}" presName="node" presStyleLbl="revTx" presStyleIdx="2" presStyleCnt="5">
        <dgm:presLayoutVars>
          <dgm:bulletEnabled val="1"/>
        </dgm:presLayoutVars>
      </dgm:prSet>
      <dgm:spPr/>
      <dgm:t>
        <a:bodyPr/>
        <a:lstStyle/>
        <a:p>
          <a:endParaRPr lang="en-US"/>
        </a:p>
      </dgm:t>
    </dgm:pt>
    <dgm:pt modelId="{8193B6B8-CF64-40AD-B0D1-7824F3D86E4C}" type="pres">
      <dgm:prSet presAssocID="{8635F34B-012B-43FF-AC8A-2990483BDBD2}" presName="sibTrans" presStyleLbl="node1" presStyleIdx="2" presStyleCnt="5"/>
      <dgm:spPr/>
      <dgm:t>
        <a:bodyPr/>
        <a:lstStyle/>
        <a:p>
          <a:endParaRPr lang="en-US"/>
        </a:p>
      </dgm:t>
    </dgm:pt>
    <dgm:pt modelId="{3BFB07BE-5275-4CCE-B3BA-F1A184188B1E}" type="pres">
      <dgm:prSet presAssocID="{653FD678-CFBA-40F9-AC8C-D449ACFD9930}" presName="dummy" presStyleCnt="0"/>
      <dgm:spPr/>
    </dgm:pt>
    <dgm:pt modelId="{0148F076-DD51-4759-A9E2-E5B39E737BF4}" type="pres">
      <dgm:prSet presAssocID="{653FD678-CFBA-40F9-AC8C-D449ACFD9930}" presName="node" presStyleLbl="revTx" presStyleIdx="3" presStyleCnt="5">
        <dgm:presLayoutVars>
          <dgm:bulletEnabled val="1"/>
        </dgm:presLayoutVars>
      </dgm:prSet>
      <dgm:spPr/>
      <dgm:t>
        <a:bodyPr/>
        <a:lstStyle/>
        <a:p>
          <a:endParaRPr lang="en-US"/>
        </a:p>
      </dgm:t>
    </dgm:pt>
    <dgm:pt modelId="{FBE36009-1D7F-4B57-808B-BEA3EF239150}" type="pres">
      <dgm:prSet presAssocID="{3201FDF9-8C90-468A-B3C3-F16C116E8768}" presName="sibTrans" presStyleLbl="node1" presStyleIdx="3" presStyleCnt="5"/>
      <dgm:spPr/>
      <dgm:t>
        <a:bodyPr/>
        <a:lstStyle/>
        <a:p>
          <a:endParaRPr lang="en-US"/>
        </a:p>
      </dgm:t>
    </dgm:pt>
    <dgm:pt modelId="{9B6B9385-03D0-4599-8195-95BF7D82ABCC}" type="pres">
      <dgm:prSet presAssocID="{4D395877-D789-4B3B-B2AF-E002A651611A}" presName="dummy" presStyleCnt="0"/>
      <dgm:spPr/>
    </dgm:pt>
    <dgm:pt modelId="{354CEB05-1BAC-4467-8939-C94DA0517949}" type="pres">
      <dgm:prSet presAssocID="{4D395877-D789-4B3B-B2AF-E002A651611A}" presName="node" presStyleLbl="revTx" presStyleIdx="4" presStyleCnt="5">
        <dgm:presLayoutVars>
          <dgm:bulletEnabled val="1"/>
        </dgm:presLayoutVars>
      </dgm:prSet>
      <dgm:spPr/>
      <dgm:t>
        <a:bodyPr/>
        <a:lstStyle/>
        <a:p>
          <a:endParaRPr lang="en-US"/>
        </a:p>
      </dgm:t>
    </dgm:pt>
    <dgm:pt modelId="{59898B26-DFF2-4BD0-9AD4-DFFA555836A1}" type="pres">
      <dgm:prSet presAssocID="{FF1117D5-AB8A-42B0-B4E6-3DDE1624DE5C}" presName="sibTrans" presStyleLbl="node1" presStyleIdx="4" presStyleCnt="5"/>
      <dgm:spPr/>
      <dgm:t>
        <a:bodyPr/>
        <a:lstStyle/>
        <a:p>
          <a:endParaRPr lang="en-US"/>
        </a:p>
      </dgm:t>
    </dgm:pt>
  </dgm:ptLst>
  <dgm:cxnLst>
    <dgm:cxn modelId="{F1E40BDD-0AB0-4DFC-A6D5-E3F716D0E37E}" type="presOf" srcId="{5F169BF6-0276-4992-ABA4-64471359B1CB}" destId="{9054F4A4-2837-4595-B7BB-76220D5BA252}" srcOrd="0" destOrd="0" presId="urn:microsoft.com/office/officeart/2005/8/layout/cycle1"/>
    <dgm:cxn modelId="{33829289-02DC-4F49-9AA3-1E86DCB6FCF3}" srcId="{A1A4D5B2-D66F-4AB4-AC9B-215C46D8F561}" destId="{4D395877-D789-4B3B-B2AF-E002A651611A}" srcOrd="4" destOrd="0" parTransId="{89D58623-F6D4-4F0C-852E-AE24D736A0B9}" sibTransId="{FF1117D5-AB8A-42B0-B4E6-3DDE1624DE5C}"/>
    <dgm:cxn modelId="{81E00797-E546-4E45-B67C-EB7B093844E6}" srcId="{A1A4D5B2-D66F-4AB4-AC9B-215C46D8F561}" destId="{4E3E703F-5E41-492E-A063-28E48EE3145E}" srcOrd="0" destOrd="0" parTransId="{ACC81468-87AA-44AB-91B0-D65308B2F6B0}" sibTransId="{81A2667B-1748-498A-A183-DE80B5D958D3}"/>
    <dgm:cxn modelId="{B7DFE0A2-7626-411F-8047-C12EBDAA41DA}" type="presOf" srcId="{3201FDF9-8C90-468A-B3C3-F16C116E8768}" destId="{FBE36009-1D7F-4B57-808B-BEA3EF239150}" srcOrd="0" destOrd="0" presId="urn:microsoft.com/office/officeart/2005/8/layout/cycle1"/>
    <dgm:cxn modelId="{586ADD52-D29A-430D-AEBE-3BEAD91A1957}" srcId="{A1A4D5B2-D66F-4AB4-AC9B-215C46D8F561}" destId="{C197F6C8-4427-4B00-96F5-B82C3BDD9B90}" srcOrd="1" destOrd="0" parTransId="{757D6004-5E89-4B26-96C9-113E5FA82DA9}" sibTransId="{5F169BF6-0276-4992-ABA4-64471359B1CB}"/>
    <dgm:cxn modelId="{25C672FF-63E4-4C83-B531-CF6A384C7340}" type="presOf" srcId="{FF1117D5-AB8A-42B0-B4E6-3DDE1624DE5C}" destId="{59898B26-DFF2-4BD0-9AD4-DFFA555836A1}" srcOrd="0" destOrd="0" presId="urn:microsoft.com/office/officeart/2005/8/layout/cycle1"/>
    <dgm:cxn modelId="{01877204-E7C2-40A3-A2CB-30F650BFA5A7}" type="presOf" srcId="{554AFAA1-5306-4657-BE5A-74092E3447B6}" destId="{FD1059A7-5DDE-4343-B817-0D840B2F7FD4}" srcOrd="0" destOrd="0" presId="urn:microsoft.com/office/officeart/2005/8/layout/cycle1"/>
    <dgm:cxn modelId="{24C54A5B-6225-4E10-ACFD-D7170C88471E}" type="presOf" srcId="{81A2667B-1748-498A-A183-DE80B5D958D3}" destId="{ECFAD5CC-AD5D-4429-832F-D5F5D9B53F17}" srcOrd="0" destOrd="0" presId="urn:microsoft.com/office/officeart/2005/8/layout/cycle1"/>
    <dgm:cxn modelId="{4214378E-0B95-4DBC-8FA6-5BB1C9CEE77C}" type="presOf" srcId="{A1A4D5B2-D66F-4AB4-AC9B-215C46D8F561}" destId="{D7EA0157-D7EF-4BF1-966B-6C581C976D54}" srcOrd="0" destOrd="0" presId="urn:microsoft.com/office/officeart/2005/8/layout/cycle1"/>
    <dgm:cxn modelId="{F76EE952-A923-4CFF-9F69-9439C1935076}" srcId="{A1A4D5B2-D66F-4AB4-AC9B-215C46D8F561}" destId="{554AFAA1-5306-4657-BE5A-74092E3447B6}" srcOrd="2" destOrd="0" parTransId="{4FA269A6-5995-4BA8-8C98-87A91F6A1D8D}" sibTransId="{8635F34B-012B-43FF-AC8A-2990483BDBD2}"/>
    <dgm:cxn modelId="{C4200D9C-F1FF-47FE-969C-5E6CE01FBC41}" type="presOf" srcId="{C197F6C8-4427-4B00-96F5-B82C3BDD9B90}" destId="{99CD8DF1-E943-4DD7-BA3A-9F47A92A6470}" srcOrd="0" destOrd="0" presId="urn:microsoft.com/office/officeart/2005/8/layout/cycle1"/>
    <dgm:cxn modelId="{10B74CB1-82DE-4265-8BC2-821853C56092}" srcId="{A1A4D5B2-D66F-4AB4-AC9B-215C46D8F561}" destId="{653FD678-CFBA-40F9-AC8C-D449ACFD9930}" srcOrd="3" destOrd="0" parTransId="{D5EB0258-1DBB-4C6D-A385-0420FBB94E6D}" sibTransId="{3201FDF9-8C90-468A-B3C3-F16C116E8768}"/>
    <dgm:cxn modelId="{4E2BD280-487A-4006-A70E-2B87D88D9637}" type="presOf" srcId="{8635F34B-012B-43FF-AC8A-2990483BDBD2}" destId="{8193B6B8-CF64-40AD-B0D1-7824F3D86E4C}" srcOrd="0" destOrd="0" presId="urn:microsoft.com/office/officeart/2005/8/layout/cycle1"/>
    <dgm:cxn modelId="{E1DBCA44-7CFE-4CC8-9811-21658E74C187}" type="presOf" srcId="{4D395877-D789-4B3B-B2AF-E002A651611A}" destId="{354CEB05-1BAC-4467-8939-C94DA0517949}" srcOrd="0" destOrd="0" presId="urn:microsoft.com/office/officeart/2005/8/layout/cycle1"/>
    <dgm:cxn modelId="{B8C99791-FB29-40A6-AAEE-3B0D413B5046}" type="presOf" srcId="{653FD678-CFBA-40F9-AC8C-D449ACFD9930}" destId="{0148F076-DD51-4759-A9E2-E5B39E737BF4}" srcOrd="0" destOrd="0" presId="urn:microsoft.com/office/officeart/2005/8/layout/cycle1"/>
    <dgm:cxn modelId="{57C5C24C-A7E0-4C50-8797-3160C7040A8A}" type="presOf" srcId="{4E3E703F-5E41-492E-A063-28E48EE3145E}" destId="{000F943A-E6C2-4FDC-A50F-87E70E71B7A7}" srcOrd="0" destOrd="0" presId="urn:microsoft.com/office/officeart/2005/8/layout/cycle1"/>
    <dgm:cxn modelId="{370C11A2-5704-444F-929C-8C1167225EF1}" type="presParOf" srcId="{D7EA0157-D7EF-4BF1-966B-6C581C976D54}" destId="{D161732F-C1C0-4C18-8EF5-6F3EC2288AC0}" srcOrd="0" destOrd="0" presId="urn:microsoft.com/office/officeart/2005/8/layout/cycle1"/>
    <dgm:cxn modelId="{966E37C8-0499-4952-A483-9F6F973F7120}" type="presParOf" srcId="{D7EA0157-D7EF-4BF1-966B-6C581C976D54}" destId="{000F943A-E6C2-4FDC-A50F-87E70E71B7A7}" srcOrd="1" destOrd="0" presId="urn:microsoft.com/office/officeart/2005/8/layout/cycle1"/>
    <dgm:cxn modelId="{F5DEA50C-03C0-4789-B9F7-999437026D1E}" type="presParOf" srcId="{D7EA0157-D7EF-4BF1-966B-6C581C976D54}" destId="{ECFAD5CC-AD5D-4429-832F-D5F5D9B53F17}" srcOrd="2" destOrd="0" presId="urn:microsoft.com/office/officeart/2005/8/layout/cycle1"/>
    <dgm:cxn modelId="{F7B19E0D-FF90-4AD7-A84C-32497CFF27F9}" type="presParOf" srcId="{D7EA0157-D7EF-4BF1-966B-6C581C976D54}" destId="{AC1534BE-5FEE-4B68-9975-E399F51DC6E1}" srcOrd="3" destOrd="0" presId="urn:microsoft.com/office/officeart/2005/8/layout/cycle1"/>
    <dgm:cxn modelId="{1275415C-3467-425B-BA1C-CF6A4D442AD9}" type="presParOf" srcId="{D7EA0157-D7EF-4BF1-966B-6C581C976D54}" destId="{99CD8DF1-E943-4DD7-BA3A-9F47A92A6470}" srcOrd="4" destOrd="0" presId="urn:microsoft.com/office/officeart/2005/8/layout/cycle1"/>
    <dgm:cxn modelId="{3B154300-CA9B-4D74-95A1-3A7DC74D5588}" type="presParOf" srcId="{D7EA0157-D7EF-4BF1-966B-6C581C976D54}" destId="{9054F4A4-2837-4595-B7BB-76220D5BA252}" srcOrd="5" destOrd="0" presId="urn:microsoft.com/office/officeart/2005/8/layout/cycle1"/>
    <dgm:cxn modelId="{CFF4E376-97E9-4F7B-8EB3-2E1C34866694}" type="presParOf" srcId="{D7EA0157-D7EF-4BF1-966B-6C581C976D54}" destId="{77644086-E621-46D0-ADE7-DA8ADDAFA71C}" srcOrd="6" destOrd="0" presId="urn:microsoft.com/office/officeart/2005/8/layout/cycle1"/>
    <dgm:cxn modelId="{6087E0A6-D00B-4AC3-8637-435D39E7D5F5}" type="presParOf" srcId="{D7EA0157-D7EF-4BF1-966B-6C581C976D54}" destId="{FD1059A7-5DDE-4343-B817-0D840B2F7FD4}" srcOrd="7" destOrd="0" presId="urn:microsoft.com/office/officeart/2005/8/layout/cycle1"/>
    <dgm:cxn modelId="{8ED298FA-8965-46CC-B713-ECFF681DE93A}" type="presParOf" srcId="{D7EA0157-D7EF-4BF1-966B-6C581C976D54}" destId="{8193B6B8-CF64-40AD-B0D1-7824F3D86E4C}" srcOrd="8" destOrd="0" presId="urn:microsoft.com/office/officeart/2005/8/layout/cycle1"/>
    <dgm:cxn modelId="{1000F259-5259-4031-808E-2C76B17A7B6D}" type="presParOf" srcId="{D7EA0157-D7EF-4BF1-966B-6C581C976D54}" destId="{3BFB07BE-5275-4CCE-B3BA-F1A184188B1E}" srcOrd="9" destOrd="0" presId="urn:microsoft.com/office/officeart/2005/8/layout/cycle1"/>
    <dgm:cxn modelId="{0B081180-AD67-455B-B1E0-71EB9A91B336}" type="presParOf" srcId="{D7EA0157-D7EF-4BF1-966B-6C581C976D54}" destId="{0148F076-DD51-4759-A9E2-E5B39E737BF4}" srcOrd="10" destOrd="0" presId="urn:microsoft.com/office/officeart/2005/8/layout/cycle1"/>
    <dgm:cxn modelId="{4BBAB990-FE05-46D4-AD3E-23B0200FDC9E}" type="presParOf" srcId="{D7EA0157-D7EF-4BF1-966B-6C581C976D54}" destId="{FBE36009-1D7F-4B57-808B-BEA3EF239150}" srcOrd="11" destOrd="0" presId="urn:microsoft.com/office/officeart/2005/8/layout/cycle1"/>
    <dgm:cxn modelId="{A02A2C99-A86E-43F4-8BF5-93544A100E69}" type="presParOf" srcId="{D7EA0157-D7EF-4BF1-966B-6C581C976D54}" destId="{9B6B9385-03D0-4599-8195-95BF7D82ABCC}" srcOrd="12" destOrd="0" presId="urn:microsoft.com/office/officeart/2005/8/layout/cycle1"/>
    <dgm:cxn modelId="{220875D1-2D89-404F-A779-181E885C8A3C}" type="presParOf" srcId="{D7EA0157-D7EF-4BF1-966B-6C581C976D54}" destId="{354CEB05-1BAC-4467-8939-C94DA0517949}" srcOrd="13" destOrd="0" presId="urn:microsoft.com/office/officeart/2005/8/layout/cycle1"/>
    <dgm:cxn modelId="{4B8A22CA-61B2-47A3-8B75-BAD6D2C9677D}" type="presParOf" srcId="{D7EA0157-D7EF-4BF1-966B-6C581C976D54}" destId="{59898B26-DFF2-4BD0-9AD4-DFFA555836A1}"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A943644-4693-453D-BBCB-1DEC385A7CE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DBA2E4C5-4C5C-4807-89DF-DE02C9C37327}">
      <dgm:prSet/>
      <dgm:spPr/>
      <dgm:t>
        <a:bodyPr/>
        <a:lstStyle/>
        <a:p>
          <a:pPr rtl="0"/>
          <a:r>
            <a:rPr lang="en-GB" dirty="0"/>
            <a:t>Challenging behaviour achieves something..</a:t>
          </a:r>
        </a:p>
      </dgm:t>
    </dgm:pt>
    <dgm:pt modelId="{18A9AD7E-0383-4816-9012-1881F2D02FAF}" type="parTrans" cxnId="{F596BBE9-A9DB-4A9B-979C-193DC9645F13}">
      <dgm:prSet/>
      <dgm:spPr/>
      <dgm:t>
        <a:bodyPr/>
        <a:lstStyle/>
        <a:p>
          <a:endParaRPr lang="en-US"/>
        </a:p>
      </dgm:t>
    </dgm:pt>
    <dgm:pt modelId="{46008587-51BF-4375-A144-7B715A17B658}" type="sibTrans" cxnId="{F596BBE9-A9DB-4A9B-979C-193DC9645F13}">
      <dgm:prSet/>
      <dgm:spPr/>
      <dgm:t>
        <a:bodyPr/>
        <a:lstStyle/>
        <a:p>
          <a:endParaRPr lang="en-US"/>
        </a:p>
      </dgm:t>
    </dgm:pt>
    <dgm:pt modelId="{7F43D048-BBC2-46A7-8685-E2AAC64121FA}" type="pres">
      <dgm:prSet presAssocID="{9A943644-4693-453D-BBCB-1DEC385A7CE5}" presName="linear" presStyleCnt="0">
        <dgm:presLayoutVars>
          <dgm:animLvl val="lvl"/>
          <dgm:resizeHandles val="exact"/>
        </dgm:presLayoutVars>
      </dgm:prSet>
      <dgm:spPr/>
      <dgm:t>
        <a:bodyPr/>
        <a:lstStyle/>
        <a:p>
          <a:endParaRPr lang="en-US"/>
        </a:p>
      </dgm:t>
    </dgm:pt>
    <dgm:pt modelId="{06BF6733-D476-4D73-9983-66B4FA1013FF}" type="pres">
      <dgm:prSet presAssocID="{DBA2E4C5-4C5C-4807-89DF-DE02C9C37327}" presName="parentText" presStyleLbl="node1" presStyleIdx="0" presStyleCnt="1">
        <dgm:presLayoutVars>
          <dgm:chMax val="0"/>
          <dgm:bulletEnabled val="1"/>
        </dgm:presLayoutVars>
      </dgm:prSet>
      <dgm:spPr/>
      <dgm:t>
        <a:bodyPr/>
        <a:lstStyle/>
        <a:p>
          <a:endParaRPr lang="en-US"/>
        </a:p>
      </dgm:t>
    </dgm:pt>
  </dgm:ptLst>
  <dgm:cxnLst>
    <dgm:cxn modelId="{F596BBE9-A9DB-4A9B-979C-193DC9645F13}" srcId="{9A943644-4693-453D-BBCB-1DEC385A7CE5}" destId="{DBA2E4C5-4C5C-4807-89DF-DE02C9C37327}" srcOrd="0" destOrd="0" parTransId="{18A9AD7E-0383-4816-9012-1881F2D02FAF}" sibTransId="{46008587-51BF-4375-A144-7B715A17B658}"/>
    <dgm:cxn modelId="{A3213596-5657-47AC-BCC9-6D397D705CF6}" type="presOf" srcId="{DBA2E4C5-4C5C-4807-89DF-DE02C9C37327}" destId="{06BF6733-D476-4D73-9983-66B4FA1013FF}" srcOrd="0" destOrd="0" presId="urn:microsoft.com/office/officeart/2005/8/layout/vList2"/>
    <dgm:cxn modelId="{065D1E86-0F2C-4AE4-BBD6-33882BAD79D7}" type="presOf" srcId="{9A943644-4693-453D-BBCB-1DEC385A7CE5}" destId="{7F43D048-BBC2-46A7-8685-E2AAC64121FA}" srcOrd="0" destOrd="0" presId="urn:microsoft.com/office/officeart/2005/8/layout/vList2"/>
    <dgm:cxn modelId="{3627A18A-EF48-421C-926E-641A55B4ED68}" type="presParOf" srcId="{7F43D048-BBC2-46A7-8685-E2AAC64121FA}" destId="{06BF6733-D476-4D73-9983-66B4FA1013FF}"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939A073-593B-4832-80BD-70FC81D2D51A}"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n-US"/>
        </a:p>
      </dgm:t>
    </dgm:pt>
    <dgm:pt modelId="{88BA94E5-D3D1-4277-894A-500ECD9027F7}">
      <dgm:prSet/>
      <dgm:spPr/>
      <dgm:t>
        <a:bodyPr/>
        <a:lstStyle/>
        <a:p>
          <a:pPr rtl="0"/>
          <a:r>
            <a:rPr lang="en-GB"/>
            <a:t>It is a form of communication </a:t>
          </a:r>
        </a:p>
      </dgm:t>
    </dgm:pt>
    <dgm:pt modelId="{D013463C-DCDC-41A1-9266-4C537D342CB9}" type="parTrans" cxnId="{03B01873-7780-40FA-A781-3D3E450D7E65}">
      <dgm:prSet/>
      <dgm:spPr/>
      <dgm:t>
        <a:bodyPr/>
        <a:lstStyle/>
        <a:p>
          <a:endParaRPr lang="en-US"/>
        </a:p>
      </dgm:t>
    </dgm:pt>
    <dgm:pt modelId="{7EB6A0DD-3E52-4D43-9756-E71C0A695093}" type="sibTrans" cxnId="{03B01873-7780-40FA-A781-3D3E450D7E65}">
      <dgm:prSet/>
      <dgm:spPr/>
      <dgm:t>
        <a:bodyPr/>
        <a:lstStyle/>
        <a:p>
          <a:endParaRPr lang="en-US"/>
        </a:p>
      </dgm:t>
    </dgm:pt>
    <dgm:pt modelId="{9D48D80E-B721-4F3F-93A8-694EB256A923}" type="pres">
      <dgm:prSet presAssocID="{F939A073-593B-4832-80BD-70FC81D2D51A}" presName="linear" presStyleCnt="0">
        <dgm:presLayoutVars>
          <dgm:animLvl val="lvl"/>
          <dgm:resizeHandles val="exact"/>
        </dgm:presLayoutVars>
      </dgm:prSet>
      <dgm:spPr/>
      <dgm:t>
        <a:bodyPr/>
        <a:lstStyle/>
        <a:p>
          <a:endParaRPr lang="en-US"/>
        </a:p>
      </dgm:t>
    </dgm:pt>
    <dgm:pt modelId="{0E609C9E-6524-40CB-A5EE-226C7858E64E}" type="pres">
      <dgm:prSet presAssocID="{88BA94E5-D3D1-4277-894A-500ECD9027F7}" presName="parentText" presStyleLbl="node1" presStyleIdx="0" presStyleCnt="1">
        <dgm:presLayoutVars>
          <dgm:chMax val="0"/>
          <dgm:bulletEnabled val="1"/>
        </dgm:presLayoutVars>
      </dgm:prSet>
      <dgm:spPr/>
      <dgm:t>
        <a:bodyPr/>
        <a:lstStyle/>
        <a:p>
          <a:endParaRPr lang="en-US"/>
        </a:p>
      </dgm:t>
    </dgm:pt>
  </dgm:ptLst>
  <dgm:cxnLst>
    <dgm:cxn modelId="{A81A4F8A-D9F0-4316-824E-A530617EA2E5}" type="presOf" srcId="{F939A073-593B-4832-80BD-70FC81D2D51A}" destId="{9D48D80E-B721-4F3F-93A8-694EB256A923}" srcOrd="0" destOrd="0" presId="urn:microsoft.com/office/officeart/2005/8/layout/vList2"/>
    <dgm:cxn modelId="{A74DF205-D1B8-4EFD-97A9-6BC780C53E3C}" type="presOf" srcId="{88BA94E5-D3D1-4277-894A-500ECD9027F7}" destId="{0E609C9E-6524-40CB-A5EE-226C7858E64E}" srcOrd="0" destOrd="0" presId="urn:microsoft.com/office/officeart/2005/8/layout/vList2"/>
    <dgm:cxn modelId="{03B01873-7780-40FA-A781-3D3E450D7E65}" srcId="{F939A073-593B-4832-80BD-70FC81D2D51A}" destId="{88BA94E5-D3D1-4277-894A-500ECD9027F7}" srcOrd="0" destOrd="0" parTransId="{D013463C-DCDC-41A1-9266-4C537D342CB9}" sibTransId="{7EB6A0DD-3E52-4D43-9756-E71C0A695093}"/>
    <dgm:cxn modelId="{0A31060E-070C-4907-A9D1-04749A1FEF79}" type="presParOf" srcId="{9D48D80E-B721-4F3F-93A8-694EB256A923}" destId="{0E609C9E-6524-40CB-A5EE-226C7858E64E}"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5AA28F9-3CCB-4AAC-B4F2-BC74DBFA5BD6}"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n-US"/>
        </a:p>
      </dgm:t>
    </dgm:pt>
    <dgm:pt modelId="{757E18FD-A3B1-43CB-BB3C-2623FDB830E2}">
      <dgm:prSet/>
      <dgm:spPr/>
      <dgm:t>
        <a:bodyPr/>
        <a:lstStyle/>
        <a:p>
          <a:pPr rtl="0"/>
          <a:r>
            <a:rPr lang="en-GB"/>
            <a:t>Behind every behaviour there will be an unmet need. </a:t>
          </a:r>
        </a:p>
      </dgm:t>
    </dgm:pt>
    <dgm:pt modelId="{25EB4F94-96BD-4EE6-913D-BCCB24D5E68D}" type="parTrans" cxnId="{7AC1AD62-EF41-4DE5-945C-7E40523AD84F}">
      <dgm:prSet/>
      <dgm:spPr/>
      <dgm:t>
        <a:bodyPr/>
        <a:lstStyle/>
        <a:p>
          <a:endParaRPr lang="en-US"/>
        </a:p>
      </dgm:t>
    </dgm:pt>
    <dgm:pt modelId="{8D686AAC-21E0-44AD-A402-1A6638FD75D6}" type="sibTrans" cxnId="{7AC1AD62-EF41-4DE5-945C-7E40523AD84F}">
      <dgm:prSet/>
      <dgm:spPr/>
      <dgm:t>
        <a:bodyPr/>
        <a:lstStyle/>
        <a:p>
          <a:endParaRPr lang="en-US"/>
        </a:p>
      </dgm:t>
    </dgm:pt>
    <dgm:pt modelId="{BA89893E-AC0F-46C4-B383-E1917E7F0914}" type="pres">
      <dgm:prSet presAssocID="{D5AA28F9-3CCB-4AAC-B4F2-BC74DBFA5BD6}" presName="linear" presStyleCnt="0">
        <dgm:presLayoutVars>
          <dgm:animLvl val="lvl"/>
          <dgm:resizeHandles val="exact"/>
        </dgm:presLayoutVars>
      </dgm:prSet>
      <dgm:spPr/>
      <dgm:t>
        <a:bodyPr/>
        <a:lstStyle/>
        <a:p>
          <a:endParaRPr lang="en-US"/>
        </a:p>
      </dgm:t>
    </dgm:pt>
    <dgm:pt modelId="{CDD0E31E-3E2C-4DDA-8242-1C2A7AC16801}" type="pres">
      <dgm:prSet presAssocID="{757E18FD-A3B1-43CB-BB3C-2623FDB830E2}" presName="parentText" presStyleLbl="node1" presStyleIdx="0" presStyleCnt="1" custLinFactX="100000" custLinFactNeighborX="183176" custLinFactNeighborY="4124">
        <dgm:presLayoutVars>
          <dgm:chMax val="0"/>
          <dgm:bulletEnabled val="1"/>
        </dgm:presLayoutVars>
      </dgm:prSet>
      <dgm:spPr/>
      <dgm:t>
        <a:bodyPr/>
        <a:lstStyle/>
        <a:p>
          <a:endParaRPr lang="en-US"/>
        </a:p>
      </dgm:t>
    </dgm:pt>
  </dgm:ptLst>
  <dgm:cxnLst>
    <dgm:cxn modelId="{908536EC-2E86-40BB-A805-213FA82AD9B6}" type="presOf" srcId="{D5AA28F9-3CCB-4AAC-B4F2-BC74DBFA5BD6}" destId="{BA89893E-AC0F-46C4-B383-E1917E7F0914}" srcOrd="0" destOrd="0" presId="urn:microsoft.com/office/officeart/2005/8/layout/vList2"/>
    <dgm:cxn modelId="{7AC1AD62-EF41-4DE5-945C-7E40523AD84F}" srcId="{D5AA28F9-3CCB-4AAC-B4F2-BC74DBFA5BD6}" destId="{757E18FD-A3B1-43CB-BB3C-2623FDB830E2}" srcOrd="0" destOrd="0" parTransId="{25EB4F94-96BD-4EE6-913D-BCCB24D5E68D}" sibTransId="{8D686AAC-21E0-44AD-A402-1A6638FD75D6}"/>
    <dgm:cxn modelId="{B2512D71-D081-4808-9B5C-BED6E2AAE9E1}" type="presOf" srcId="{757E18FD-A3B1-43CB-BB3C-2623FDB830E2}" destId="{CDD0E31E-3E2C-4DDA-8242-1C2A7AC16801}" srcOrd="0" destOrd="0" presId="urn:microsoft.com/office/officeart/2005/8/layout/vList2"/>
    <dgm:cxn modelId="{106EC09A-862A-4E4E-BFC3-49E67FAB585B}" type="presParOf" srcId="{BA89893E-AC0F-46C4-B383-E1917E7F0914}" destId="{CDD0E31E-3E2C-4DDA-8242-1C2A7AC16801}"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64C853-5C26-4A1A-9F51-DE50487B998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315ED22-3C52-43A9-B28E-C936C67008BC}">
      <dgm:prSet/>
      <dgm:spPr/>
      <dgm:t>
        <a:bodyPr/>
        <a:lstStyle/>
        <a:p>
          <a:pPr algn="ctr" rtl="0"/>
          <a:r>
            <a:rPr lang="en-GB" b="1" dirty="0" smtClean="0"/>
            <a:t>21</a:t>
          </a:r>
          <a:r>
            <a:rPr lang="en-GB" b="1" baseline="30000" dirty="0" smtClean="0"/>
            <a:t>st</a:t>
          </a:r>
          <a:r>
            <a:rPr lang="en-GB" b="1" dirty="0" smtClean="0"/>
            <a:t> November 2019</a:t>
          </a:r>
          <a:endParaRPr lang="en-GB" dirty="0"/>
        </a:p>
      </dgm:t>
    </dgm:pt>
    <dgm:pt modelId="{5B601D31-43F5-4293-AA3A-0B1DBCE203CF}" type="parTrans" cxnId="{97066F98-DDA3-4AA9-8DF7-1BBEC18B85B7}">
      <dgm:prSet/>
      <dgm:spPr/>
      <dgm:t>
        <a:bodyPr/>
        <a:lstStyle/>
        <a:p>
          <a:endParaRPr lang="en-US"/>
        </a:p>
      </dgm:t>
    </dgm:pt>
    <dgm:pt modelId="{8E1D51DC-E645-4584-A54B-D72C00E9FD6A}" type="sibTrans" cxnId="{97066F98-DDA3-4AA9-8DF7-1BBEC18B85B7}">
      <dgm:prSet/>
      <dgm:spPr/>
      <dgm:t>
        <a:bodyPr/>
        <a:lstStyle/>
        <a:p>
          <a:endParaRPr lang="en-US"/>
        </a:p>
      </dgm:t>
    </dgm:pt>
    <dgm:pt modelId="{C2EEEBBB-3158-47AA-8C11-91CD1F8324CD}" type="pres">
      <dgm:prSet presAssocID="{F464C853-5C26-4A1A-9F51-DE50487B9989}" presName="linear" presStyleCnt="0">
        <dgm:presLayoutVars>
          <dgm:animLvl val="lvl"/>
          <dgm:resizeHandles val="exact"/>
        </dgm:presLayoutVars>
      </dgm:prSet>
      <dgm:spPr/>
      <dgm:t>
        <a:bodyPr/>
        <a:lstStyle/>
        <a:p>
          <a:endParaRPr lang="en-US"/>
        </a:p>
      </dgm:t>
    </dgm:pt>
    <dgm:pt modelId="{42DFF605-6FB0-454E-8851-856BFD19FAFF}" type="pres">
      <dgm:prSet presAssocID="{A315ED22-3C52-43A9-B28E-C936C67008BC}" presName="parentText" presStyleLbl="node1" presStyleIdx="0" presStyleCnt="1">
        <dgm:presLayoutVars>
          <dgm:chMax val="0"/>
          <dgm:bulletEnabled val="1"/>
        </dgm:presLayoutVars>
      </dgm:prSet>
      <dgm:spPr/>
      <dgm:t>
        <a:bodyPr/>
        <a:lstStyle/>
        <a:p>
          <a:endParaRPr lang="en-US"/>
        </a:p>
      </dgm:t>
    </dgm:pt>
  </dgm:ptLst>
  <dgm:cxnLst>
    <dgm:cxn modelId="{369CDF7B-7996-4DF6-92D9-635CA848CA24}" type="presOf" srcId="{A315ED22-3C52-43A9-B28E-C936C67008BC}" destId="{42DFF605-6FB0-454E-8851-856BFD19FAFF}" srcOrd="0" destOrd="0" presId="urn:microsoft.com/office/officeart/2005/8/layout/vList2"/>
    <dgm:cxn modelId="{97066F98-DDA3-4AA9-8DF7-1BBEC18B85B7}" srcId="{F464C853-5C26-4A1A-9F51-DE50487B9989}" destId="{A315ED22-3C52-43A9-B28E-C936C67008BC}" srcOrd="0" destOrd="0" parTransId="{5B601D31-43F5-4293-AA3A-0B1DBCE203CF}" sibTransId="{8E1D51DC-E645-4584-A54B-D72C00E9FD6A}"/>
    <dgm:cxn modelId="{22A48A3A-5157-4C6C-9BB3-1F25BB2D56B5}" type="presOf" srcId="{F464C853-5C26-4A1A-9F51-DE50487B9989}" destId="{C2EEEBBB-3158-47AA-8C11-91CD1F8324CD}" srcOrd="0" destOrd="0" presId="urn:microsoft.com/office/officeart/2005/8/layout/vList2"/>
    <dgm:cxn modelId="{C860B059-FF28-43F8-B63A-AB66BAEA86AF}" type="presParOf" srcId="{C2EEEBBB-3158-47AA-8C11-91CD1F8324CD}" destId="{42DFF605-6FB0-454E-8851-856BFD19FAFF}"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6BAF63F-AFD8-4144-B117-227EFD38D5B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A6A7FA85-23FA-4B87-91AD-D240E8ADAAB0}">
      <dgm:prSet/>
      <dgm:spPr/>
      <dgm:t>
        <a:bodyPr/>
        <a:lstStyle/>
        <a:p>
          <a:pPr rtl="0"/>
          <a:r>
            <a:rPr lang="en-GB"/>
            <a:t>Strategies</a:t>
          </a:r>
        </a:p>
      </dgm:t>
    </dgm:pt>
    <dgm:pt modelId="{41F3CDDA-19B3-40BB-AC9B-439D570B9DAD}" type="parTrans" cxnId="{3C58E212-4A2C-49B4-8EFB-F35694C8831E}">
      <dgm:prSet/>
      <dgm:spPr/>
      <dgm:t>
        <a:bodyPr/>
        <a:lstStyle/>
        <a:p>
          <a:endParaRPr lang="en-US"/>
        </a:p>
      </dgm:t>
    </dgm:pt>
    <dgm:pt modelId="{C7BAFE8C-A60F-48FA-A862-B221FB0A4140}" type="sibTrans" cxnId="{3C58E212-4A2C-49B4-8EFB-F35694C8831E}">
      <dgm:prSet/>
      <dgm:spPr/>
      <dgm:t>
        <a:bodyPr/>
        <a:lstStyle/>
        <a:p>
          <a:endParaRPr lang="en-US"/>
        </a:p>
      </dgm:t>
    </dgm:pt>
    <dgm:pt modelId="{A2C9DAB7-4156-405E-B38F-5CE8B58DC6DD}" type="pres">
      <dgm:prSet presAssocID="{76BAF63F-AFD8-4144-B117-227EFD38D5B9}" presName="linear" presStyleCnt="0">
        <dgm:presLayoutVars>
          <dgm:animLvl val="lvl"/>
          <dgm:resizeHandles val="exact"/>
        </dgm:presLayoutVars>
      </dgm:prSet>
      <dgm:spPr/>
      <dgm:t>
        <a:bodyPr/>
        <a:lstStyle/>
        <a:p>
          <a:endParaRPr lang="en-US"/>
        </a:p>
      </dgm:t>
    </dgm:pt>
    <dgm:pt modelId="{12CC0BAD-4120-4B32-A26C-203FE180BF36}" type="pres">
      <dgm:prSet presAssocID="{A6A7FA85-23FA-4B87-91AD-D240E8ADAAB0}" presName="parentText" presStyleLbl="node1" presStyleIdx="0" presStyleCnt="1" custLinFactNeighborX="-1438" custLinFactNeighborY="37959">
        <dgm:presLayoutVars>
          <dgm:chMax val="0"/>
          <dgm:bulletEnabled val="1"/>
        </dgm:presLayoutVars>
      </dgm:prSet>
      <dgm:spPr/>
      <dgm:t>
        <a:bodyPr/>
        <a:lstStyle/>
        <a:p>
          <a:endParaRPr lang="en-US"/>
        </a:p>
      </dgm:t>
    </dgm:pt>
  </dgm:ptLst>
  <dgm:cxnLst>
    <dgm:cxn modelId="{3C58E212-4A2C-49B4-8EFB-F35694C8831E}" srcId="{76BAF63F-AFD8-4144-B117-227EFD38D5B9}" destId="{A6A7FA85-23FA-4B87-91AD-D240E8ADAAB0}" srcOrd="0" destOrd="0" parTransId="{41F3CDDA-19B3-40BB-AC9B-439D570B9DAD}" sibTransId="{C7BAFE8C-A60F-48FA-A862-B221FB0A4140}"/>
    <dgm:cxn modelId="{85C68E83-E40C-4258-85E4-FFBF890F7B59}" type="presOf" srcId="{A6A7FA85-23FA-4B87-91AD-D240E8ADAAB0}" destId="{12CC0BAD-4120-4B32-A26C-203FE180BF36}" srcOrd="0" destOrd="0" presId="urn:microsoft.com/office/officeart/2005/8/layout/vList2"/>
    <dgm:cxn modelId="{092CB8E5-A7A7-4CF3-98B6-397A9C8A85B2}" type="presOf" srcId="{76BAF63F-AFD8-4144-B117-227EFD38D5B9}" destId="{A2C9DAB7-4156-405E-B38F-5CE8B58DC6DD}" srcOrd="0" destOrd="0" presId="urn:microsoft.com/office/officeart/2005/8/layout/vList2"/>
    <dgm:cxn modelId="{04676A8B-632C-425C-86D5-7957D47D8CBB}" type="presParOf" srcId="{A2C9DAB7-4156-405E-B38F-5CE8B58DC6DD}" destId="{12CC0BAD-4120-4B32-A26C-203FE180BF3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E9FAB3C-4F74-4BAA-881A-51199845EE40}" type="doc">
      <dgm:prSet loTypeId="urn:microsoft.com/office/officeart/2005/8/layout/hList6" loCatId="list" qsTypeId="urn:microsoft.com/office/officeart/2005/8/quickstyle/simple1" qsCatId="simple" csTypeId="urn:microsoft.com/office/officeart/2005/8/colors/accent0_2" csCatId="mainScheme"/>
      <dgm:spPr/>
      <dgm:t>
        <a:bodyPr/>
        <a:lstStyle/>
        <a:p>
          <a:endParaRPr lang="en-US"/>
        </a:p>
      </dgm:t>
    </dgm:pt>
    <dgm:pt modelId="{61803B89-DB15-4DCB-8C10-60D530992C23}">
      <dgm:prSet/>
      <dgm:spPr/>
      <dgm:t>
        <a:bodyPr/>
        <a:lstStyle/>
        <a:p>
          <a:pPr rtl="0"/>
          <a:r>
            <a:rPr lang="en-GB"/>
            <a:t>Remove the trigger</a:t>
          </a:r>
        </a:p>
      </dgm:t>
    </dgm:pt>
    <dgm:pt modelId="{3C52A9AF-2DA5-4939-883E-07EBA4F02095}" type="parTrans" cxnId="{0231BD81-261B-44F9-B014-5BC93DE423C3}">
      <dgm:prSet/>
      <dgm:spPr/>
      <dgm:t>
        <a:bodyPr/>
        <a:lstStyle/>
        <a:p>
          <a:endParaRPr lang="en-US"/>
        </a:p>
      </dgm:t>
    </dgm:pt>
    <dgm:pt modelId="{91D32350-AF60-45C0-9419-6EB6C3F7746C}" type="sibTrans" cxnId="{0231BD81-261B-44F9-B014-5BC93DE423C3}">
      <dgm:prSet/>
      <dgm:spPr/>
      <dgm:t>
        <a:bodyPr/>
        <a:lstStyle/>
        <a:p>
          <a:endParaRPr lang="en-US"/>
        </a:p>
      </dgm:t>
    </dgm:pt>
    <dgm:pt modelId="{62866059-938B-42FE-81EF-3AEB4C9E2398}">
      <dgm:prSet/>
      <dgm:spPr/>
      <dgm:t>
        <a:bodyPr/>
        <a:lstStyle/>
        <a:p>
          <a:pPr rtl="0"/>
          <a:r>
            <a:rPr lang="en-GB" dirty="0"/>
            <a:t>Reduce exposure to the trigger</a:t>
          </a:r>
        </a:p>
      </dgm:t>
    </dgm:pt>
    <dgm:pt modelId="{36A2BCE6-FB80-42BE-887B-DC30A2EA7A23}" type="parTrans" cxnId="{F75AE080-F066-4EC1-B44A-5BFA3DCAD352}">
      <dgm:prSet/>
      <dgm:spPr/>
      <dgm:t>
        <a:bodyPr/>
        <a:lstStyle/>
        <a:p>
          <a:endParaRPr lang="en-US"/>
        </a:p>
      </dgm:t>
    </dgm:pt>
    <dgm:pt modelId="{E3E66684-5B28-4E78-B505-B329F6EC00BC}" type="sibTrans" cxnId="{F75AE080-F066-4EC1-B44A-5BFA3DCAD352}">
      <dgm:prSet/>
      <dgm:spPr/>
      <dgm:t>
        <a:bodyPr/>
        <a:lstStyle/>
        <a:p>
          <a:endParaRPr lang="en-US"/>
        </a:p>
      </dgm:t>
    </dgm:pt>
    <dgm:pt modelId="{76411297-72EF-4627-8C32-C0E6A84A1B59}">
      <dgm:prSet/>
      <dgm:spPr/>
      <dgm:t>
        <a:bodyPr/>
        <a:lstStyle/>
        <a:p>
          <a:pPr rtl="0"/>
          <a:r>
            <a:rPr lang="en-GB"/>
            <a:t>Teach the child/adult a coping skill or strategy.</a:t>
          </a:r>
        </a:p>
      </dgm:t>
    </dgm:pt>
    <dgm:pt modelId="{54579E33-AAB1-4B8B-9733-19B978D016D6}" type="parTrans" cxnId="{C301B74F-30D2-4931-BB3A-6E1679F4DD7A}">
      <dgm:prSet/>
      <dgm:spPr/>
      <dgm:t>
        <a:bodyPr/>
        <a:lstStyle/>
        <a:p>
          <a:endParaRPr lang="en-US"/>
        </a:p>
      </dgm:t>
    </dgm:pt>
    <dgm:pt modelId="{C77D4557-C7E2-4B0C-B2AA-39CE76DAF381}" type="sibTrans" cxnId="{C301B74F-30D2-4931-BB3A-6E1679F4DD7A}">
      <dgm:prSet/>
      <dgm:spPr/>
      <dgm:t>
        <a:bodyPr/>
        <a:lstStyle/>
        <a:p>
          <a:endParaRPr lang="en-US"/>
        </a:p>
      </dgm:t>
    </dgm:pt>
    <dgm:pt modelId="{07B1D6C3-E6E7-497A-9F74-1DCBA56C6644}" type="pres">
      <dgm:prSet presAssocID="{4E9FAB3C-4F74-4BAA-881A-51199845EE40}" presName="Name0" presStyleCnt="0">
        <dgm:presLayoutVars>
          <dgm:dir/>
          <dgm:resizeHandles val="exact"/>
        </dgm:presLayoutVars>
      </dgm:prSet>
      <dgm:spPr/>
      <dgm:t>
        <a:bodyPr/>
        <a:lstStyle/>
        <a:p>
          <a:endParaRPr lang="en-US"/>
        </a:p>
      </dgm:t>
    </dgm:pt>
    <dgm:pt modelId="{A37791A1-0C51-4417-8973-B377E196BE18}" type="pres">
      <dgm:prSet presAssocID="{61803B89-DB15-4DCB-8C10-60D530992C23}" presName="node" presStyleLbl="node1" presStyleIdx="0" presStyleCnt="3">
        <dgm:presLayoutVars>
          <dgm:bulletEnabled val="1"/>
        </dgm:presLayoutVars>
      </dgm:prSet>
      <dgm:spPr/>
      <dgm:t>
        <a:bodyPr/>
        <a:lstStyle/>
        <a:p>
          <a:endParaRPr lang="en-US"/>
        </a:p>
      </dgm:t>
    </dgm:pt>
    <dgm:pt modelId="{02F68084-C8E3-4A9C-863E-C926A0BBA166}" type="pres">
      <dgm:prSet presAssocID="{91D32350-AF60-45C0-9419-6EB6C3F7746C}" presName="sibTrans" presStyleCnt="0"/>
      <dgm:spPr/>
    </dgm:pt>
    <dgm:pt modelId="{048C5FF0-BD65-4E14-B602-925C5022487C}" type="pres">
      <dgm:prSet presAssocID="{62866059-938B-42FE-81EF-3AEB4C9E2398}" presName="node" presStyleLbl="node1" presStyleIdx="1" presStyleCnt="3">
        <dgm:presLayoutVars>
          <dgm:bulletEnabled val="1"/>
        </dgm:presLayoutVars>
      </dgm:prSet>
      <dgm:spPr/>
      <dgm:t>
        <a:bodyPr/>
        <a:lstStyle/>
        <a:p>
          <a:endParaRPr lang="en-US"/>
        </a:p>
      </dgm:t>
    </dgm:pt>
    <dgm:pt modelId="{FABD4FF4-1DFD-44B3-8AD8-52CA9E1F0A45}" type="pres">
      <dgm:prSet presAssocID="{E3E66684-5B28-4E78-B505-B329F6EC00BC}" presName="sibTrans" presStyleCnt="0"/>
      <dgm:spPr/>
    </dgm:pt>
    <dgm:pt modelId="{6B336534-A05E-490C-B31A-7FE0AA2617DD}" type="pres">
      <dgm:prSet presAssocID="{76411297-72EF-4627-8C32-C0E6A84A1B59}" presName="node" presStyleLbl="node1" presStyleIdx="2" presStyleCnt="3">
        <dgm:presLayoutVars>
          <dgm:bulletEnabled val="1"/>
        </dgm:presLayoutVars>
      </dgm:prSet>
      <dgm:spPr/>
      <dgm:t>
        <a:bodyPr/>
        <a:lstStyle/>
        <a:p>
          <a:endParaRPr lang="en-US"/>
        </a:p>
      </dgm:t>
    </dgm:pt>
  </dgm:ptLst>
  <dgm:cxnLst>
    <dgm:cxn modelId="{C301B74F-30D2-4931-BB3A-6E1679F4DD7A}" srcId="{4E9FAB3C-4F74-4BAA-881A-51199845EE40}" destId="{76411297-72EF-4627-8C32-C0E6A84A1B59}" srcOrd="2" destOrd="0" parTransId="{54579E33-AAB1-4B8B-9733-19B978D016D6}" sibTransId="{C77D4557-C7E2-4B0C-B2AA-39CE76DAF381}"/>
    <dgm:cxn modelId="{3651506D-EA66-4A4E-9D94-8808A1B0775D}" type="presOf" srcId="{62866059-938B-42FE-81EF-3AEB4C9E2398}" destId="{048C5FF0-BD65-4E14-B602-925C5022487C}" srcOrd="0" destOrd="0" presId="urn:microsoft.com/office/officeart/2005/8/layout/hList6"/>
    <dgm:cxn modelId="{F75AE080-F066-4EC1-B44A-5BFA3DCAD352}" srcId="{4E9FAB3C-4F74-4BAA-881A-51199845EE40}" destId="{62866059-938B-42FE-81EF-3AEB4C9E2398}" srcOrd="1" destOrd="0" parTransId="{36A2BCE6-FB80-42BE-887B-DC30A2EA7A23}" sibTransId="{E3E66684-5B28-4E78-B505-B329F6EC00BC}"/>
    <dgm:cxn modelId="{913E9809-644A-4C80-BF83-B234A976FEB2}" type="presOf" srcId="{76411297-72EF-4627-8C32-C0E6A84A1B59}" destId="{6B336534-A05E-490C-B31A-7FE0AA2617DD}" srcOrd="0" destOrd="0" presId="urn:microsoft.com/office/officeart/2005/8/layout/hList6"/>
    <dgm:cxn modelId="{0231BD81-261B-44F9-B014-5BC93DE423C3}" srcId="{4E9FAB3C-4F74-4BAA-881A-51199845EE40}" destId="{61803B89-DB15-4DCB-8C10-60D530992C23}" srcOrd="0" destOrd="0" parTransId="{3C52A9AF-2DA5-4939-883E-07EBA4F02095}" sibTransId="{91D32350-AF60-45C0-9419-6EB6C3F7746C}"/>
    <dgm:cxn modelId="{B2E139CE-76E1-4ED5-BC4A-D326BD40AB33}" type="presOf" srcId="{61803B89-DB15-4DCB-8C10-60D530992C23}" destId="{A37791A1-0C51-4417-8973-B377E196BE18}" srcOrd="0" destOrd="0" presId="urn:microsoft.com/office/officeart/2005/8/layout/hList6"/>
    <dgm:cxn modelId="{D20F0632-02FB-4CBC-A0CD-F43EA1F3D4C7}" type="presOf" srcId="{4E9FAB3C-4F74-4BAA-881A-51199845EE40}" destId="{07B1D6C3-E6E7-497A-9F74-1DCBA56C6644}" srcOrd="0" destOrd="0" presId="urn:microsoft.com/office/officeart/2005/8/layout/hList6"/>
    <dgm:cxn modelId="{F9BEE1C3-9C8F-4B2D-9255-E21570E6968A}" type="presParOf" srcId="{07B1D6C3-E6E7-497A-9F74-1DCBA56C6644}" destId="{A37791A1-0C51-4417-8973-B377E196BE18}" srcOrd="0" destOrd="0" presId="urn:microsoft.com/office/officeart/2005/8/layout/hList6"/>
    <dgm:cxn modelId="{DD661077-9647-43BF-AA8E-6BDF9B39EAEA}" type="presParOf" srcId="{07B1D6C3-E6E7-497A-9F74-1DCBA56C6644}" destId="{02F68084-C8E3-4A9C-863E-C926A0BBA166}" srcOrd="1" destOrd="0" presId="urn:microsoft.com/office/officeart/2005/8/layout/hList6"/>
    <dgm:cxn modelId="{EC1B7018-806D-4CE7-A94D-7ECDFD0CB518}" type="presParOf" srcId="{07B1D6C3-E6E7-497A-9F74-1DCBA56C6644}" destId="{048C5FF0-BD65-4E14-B602-925C5022487C}" srcOrd="2" destOrd="0" presId="urn:microsoft.com/office/officeart/2005/8/layout/hList6"/>
    <dgm:cxn modelId="{A5DA29BE-673B-4492-81C0-E9288F142918}" type="presParOf" srcId="{07B1D6C3-E6E7-497A-9F74-1DCBA56C6644}" destId="{FABD4FF4-1DFD-44B3-8AD8-52CA9E1F0A45}" srcOrd="3" destOrd="0" presId="urn:microsoft.com/office/officeart/2005/8/layout/hList6"/>
    <dgm:cxn modelId="{56566CEC-983C-43F2-BF49-545F145FD30C}" type="presParOf" srcId="{07B1D6C3-E6E7-497A-9F74-1DCBA56C6644}" destId="{6B336534-A05E-490C-B31A-7FE0AA2617DD}" srcOrd="4" destOrd="0" presId="urn:microsoft.com/office/officeart/2005/8/layout/h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99CF7730-E0B3-4590-8629-1721E3A6BB1B}"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GB"/>
        </a:p>
      </dgm:t>
    </dgm:pt>
    <dgm:pt modelId="{01E250FD-F62B-41CA-AA2D-D639AE89E4DB}">
      <dgm:prSet/>
      <dgm:spPr/>
      <dgm:t>
        <a:bodyPr/>
        <a:lstStyle/>
        <a:p>
          <a:r>
            <a:rPr lang="en-GB"/>
            <a:t>The behaviour of human beings is directly influenced by the behaviour or those around them</a:t>
          </a:r>
        </a:p>
      </dgm:t>
    </dgm:pt>
    <dgm:pt modelId="{25F57E55-4F91-4714-873F-1668401411EE}" type="parTrans" cxnId="{7B9BDDCF-7E1E-49FB-8FEF-CB440A303D82}">
      <dgm:prSet/>
      <dgm:spPr/>
      <dgm:t>
        <a:bodyPr/>
        <a:lstStyle/>
        <a:p>
          <a:endParaRPr lang="en-GB"/>
        </a:p>
      </dgm:t>
    </dgm:pt>
    <dgm:pt modelId="{5B742080-48BC-4F4F-984C-9EA03D6E36DC}" type="sibTrans" cxnId="{7B9BDDCF-7E1E-49FB-8FEF-CB440A303D82}">
      <dgm:prSet/>
      <dgm:spPr/>
      <dgm:t>
        <a:bodyPr/>
        <a:lstStyle/>
        <a:p>
          <a:endParaRPr lang="en-GB"/>
        </a:p>
      </dgm:t>
    </dgm:pt>
    <dgm:pt modelId="{955D9DE6-D152-4B66-8DC1-D7F86B11AF73}" type="pres">
      <dgm:prSet presAssocID="{99CF7730-E0B3-4590-8629-1721E3A6BB1B}" presName="linear" presStyleCnt="0">
        <dgm:presLayoutVars>
          <dgm:animLvl val="lvl"/>
          <dgm:resizeHandles val="exact"/>
        </dgm:presLayoutVars>
      </dgm:prSet>
      <dgm:spPr/>
      <dgm:t>
        <a:bodyPr/>
        <a:lstStyle/>
        <a:p>
          <a:endParaRPr lang="en-US"/>
        </a:p>
      </dgm:t>
    </dgm:pt>
    <dgm:pt modelId="{9758A491-5901-4737-AA79-6D43981092C4}" type="pres">
      <dgm:prSet presAssocID="{01E250FD-F62B-41CA-AA2D-D639AE89E4DB}" presName="parentText" presStyleLbl="node1" presStyleIdx="0" presStyleCnt="1">
        <dgm:presLayoutVars>
          <dgm:chMax val="0"/>
          <dgm:bulletEnabled val="1"/>
        </dgm:presLayoutVars>
      </dgm:prSet>
      <dgm:spPr/>
      <dgm:t>
        <a:bodyPr/>
        <a:lstStyle/>
        <a:p>
          <a:endParaRPr lang="en-US"/>
        </a:p>
      </dgm:t>
    </dgm:pt>
  </dgm:ptLst>
  <dgm:cxnLst>
    <dgm:cxn modelId="{29F027B4-7C73-4B3C-A946-871C1928D5B5}" type="presOf" srcId="{99CF7730-E0B3-4590-8629-1721E3A6BB1B}" destId="{955D9DE6-D152-4B66-8DC1-D7F86B11AF73}" srcOrd="0" destOrd="0" presId="urn:microsoft.com/office/officeart/2005/8/layout/vList2"/>
    <dgm:cxn modelId="{AFBA2E94-D62C-49E3-BA7C-E97BC35E4A22}" type="presOf" srcId="{01E250FD-F62B-41CA-AA2D-D639AE89E4DB}" destId="{9758A491-5901-4737-AA79-6D43981092C4}" srcOrd="0" destOrd="0" presId="urn:microsoft.com/office/officeart/2005/8/layout/vList2"/>
    <dgm:cxn modelId="{7B9BDDCF-7E1E-49FB-8FEF-CB440A303D82}" srcId="{99CF7730-E0B3-4590-8629-1721E3A6BB1B}" destId="{01E250FD-F62B-41CA-AA2D-D639AE89E4DB}" srcOrd="0" destOrd="0" parTransId="{25F57E55-4F91-4714-873F-1668401411EE}" sibTransId="{5B742080-48BC-4F4F-984C-9EA03D6E36DC}"/>
    <dgm:cxn modelId="{F0A38963-1127-4E92-8FD4-A4AFCCE40F65}" type="presParOf" srcId="{955D9DE6-D152-4B66-8DC1-D7F86B11AF73}" destId="{9758A491-5901-4737-AA79-6D43981092C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B0820C1B-3AFC-492C-96B6-C8F3534E336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4630EB2D-76DF-4D13-B2E6-4E984362EA14}">
      <dgm:prSet/>
      <dgm:spPr/>
      <dgm:t>
        <a:bodyPr/>
        <a:lstStyle/>
        <a:p>
          <a:r>
            <a:rPr lang="en-GB"/>
            <a:t>Diversion and Distraction</a:t>
          </a:r>
        </a:p>
      </dgm:t>
    </dgm:pt>
    <dgm:pt modelId="{2B6D17E1-E731-4677-B5DF-A857833FC168}" type="parTrans" cxnId="{F84B6BFA-C402-4AA6-9EE0-4F858F9AFBA1}">
      <dgm:prSet/>
      <dgm:spPr/>
      <dgm:t>
        <a:bodyPr/>
        <a:lstStyle/>
        <a:p>
          <a:endParaRPr lang="en-GB"/>
        </a:p>
      </dgm:t>
    </dgm:pt>
    <dgm:pt modelId="{5E5E648F-270B-498B-9AB5-454231E8C139}" type="sibTrans" cxnId="{F84B6BFA-C402-4AA6-9EE0-4F858F9AFBA1}">
      <dgm:prSet/>
      <dgm:spPr/>
      <dgm:t>
        <a:bodyPr/>
        <a:lstStyle/>
        <a:p>
          <a:endParaRPr lang="en-GB"/>
        </a:p>
      </dgm:t>
    </dgm:pt>
    <dgm:pt modelId="{127C0E07-2F1C-4314-A4E4-6E29F90DBA8B}" type="pres">
      <dgm:prSet presAssocID="{B0820C1B-3AFC-492C-96B6-C8F3534E3362}" presName="linear" presStyleCnt="0">
        <dgm:presLayoutVars>
          <dgm:animLvl val="lvl"/>
          <dgm:resizeHandles val="exact"/>
        </dgm:presLayoutVars>
      </dgm:prSet>
      <dgm:spPr/>
      <dgm:t>
        <a:bodyPr/>
        <a:lstStyle/>
        <a:p>
          <a:endParaRPr lang="en-US"/>
        </a:p>
      </dgm:t>
    </dgm:pt>
    <dgm:pt modelId="{4169D1FB-9D32-4CC9-8D8C-64A94EA1B49A}" type="pres">
      <dgm:prSet presAssocID="{4630EB2D-76DF-4D13-B2E6-4E984362EA14}" presName="parentText" presStyleLbl="node1" presStyleIdx="0" presStyleCnt="1">
        <dgm:presLayoutVars>
          <dgm:chMax val="0"/>
          <dgm:bulletEnabled val="1"/>
        </dgm:presLayoutVars>
      </dgm:prSet>
      <dgm:spPr/>
      <dgm:t>
        <a:bodyPr/>
        <a:lstStyle/>
        <a:p>
          <a:endParaRPr lang="en-US"/>
        </a:p>
      </dgm:t>
    </dgm:pt>
  </dgm:ptLst>
  <dgm:cxnLst>
    <dgm:cxn modelId="{54CF902E-0D4D-4630-885B-554D568E00D2}" type="presOf" srcId="{B0820C1B-3AFC-492C-96B6-C8F3534E3362}" destId="{127C0E07-2F1C-4314-A4E4-6E29F90DBA8B}" srcOrd="0" destOrd="0" presId="urn:microsoft.com/office/officeart/2005/8/layout/vList2"/>
    <dgm:cxn modelId="{D3C3D885-514E-4669-9932-1DAD3AF4909E}" type="presOf" srcId="{4630EB2D-76DF-4D13-B2E6-4E984362EA14}" destId="{4169D1FB-9D32-4CC9-8D8C-64A94EA1B49A}" srcOrd="0" destOrd="0" presId="urn:microsoft.com/office/officeart/2005/8/layout/vList2"/>
    <dgm:cxn modelId="{F84B6BFA-C402-4AA6-9EE0-4F858F9AFBA1}" srcId="{B0820C1B-3AFC-492C-96B6-C8F3534E3362}" destId="{4630EB2D-76DF-4D13-B2E6-4E984362EA14}" srcOrd="0" destOrd="0" parTransId="{2B6D17E1-E731-4677-B5DF-A857833FC168}" sibTransId="{5E5E648F-270B-498B-9AB5-454231E8C139}"/>
    <dgm:cxn modelId="{8AAAB2E6-A8D5-4930-8B0F-EAD5ABF64D7B}" type="presParOf" srcId="{127C0E07-2F1C-4314-A4E4-6E29F90DBA8B}" destId="{4169D1FB-9D32-4CC9-8D8C-64A94EA1B49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BD8A10B6-12AE-439C-BA40-DA96DF0998D8}" type="doc">
      <dgm:prSet loTypeId="urn:microsoft.com/office/officeart/2005/8/layout/vList2" loCatId="list" qsTypeId="urn:microsoft.com/office/officeart/2005/8/quickstyle/simple1" qsCatId="simple" csTypeId="urn:microsoft.com/office/officeart/2005/8/colors/accent3_5" csCatId="accent3"/>
      <dgm:spPr/>
      <dgm:t>
        <a:bodyPr/>
        <a:lstStyle/>
        <a:p>
          <a:endParaRPr lang="en-GB"/>
        </a:p>
      </dgm:t>
    </dgm:pt>
    <dgm:pt modelId="{7F0B041C-FF6E-4EE1-BD95-74F3DAC95E23}">
      <dgm:prSet/>
      <dgm:spPr/>
      <dgm:t>
        <a:bodyPr/>
        <a:lstStyle/>
        <a:p>
          <a:r>
            <a:rPr lang="en-GB"/>
            <a:t>Using diversion or distraction is a powerful way of de-escalating a situation. We need to find something that will grab the person’s attention when they are angry, frustrated or upset. </a:t>
          </a:r>
        </a:p>
      </dgm:t>
    </dgm:pt>
    <dgm:pt modelId="{B2B5C6F3-7064-40A8-A1EC-58BD5767CD95}" type="parTrans" cxnId="{7106A9D5-413D-41D7-9B27-A48057950363}">
      <dgm:prSet/>
      <dgm:spPr/>
      <dgm:t>
        <a:bodyPr/>
        <a:lstStyle/>
        <a:p>
          <a:endParaRPr lang="en-GB"/>
        </a:p>
      </dgm:t>
    </dgm:pt>
    <dgm:pt modelId="{1F4EFD32-CF57-4BCB-A557-A274F4E9B557}" type="sibTrans" cxnId="{7106A9D5-413D-41D7-9B27-A48057950363}">
      <dgm:prSet/>
      <dgm:spPr/>
      <dgm:t>
        <a:bodyPr/>
        <a:lstStyle/>
        <a:p>
          <a:endParaRPr lang="en-GB"/>
        </a:p>
      </dgm:t>
    </dgm:pt>
    <dgm:pt modelId="{D1C36F95-7C39-4443-B8C2-AB734E45A72E}">
      <dgm:prSet/>
      <dgm:spPr/>
      <dgm:t>
        <a:bodyPr/>
        <a:lstStyle/>
        <a:p>
          <a:r>
            <a:rPr lang="en-GB"/>
            <a:t>Knowing the person and their likes/dislikes is the key to developing the right strategy.</a:t>
          </a:r>
        </a:p>
      </dgm:t>
    </dgm:pt>
    <dgm:pt modelId="{D95C0E2D-8FC6-4550-833F-EFB4F51931EF}" type="parTrans" cxnId="{F841ABC5-8526-4ECD-BAC5-C0F6F7AEB646}">
      <dgm:prSet/>
      <dgm:spPr/>
      <dgm:t>
        <a:bodyPr/>
        <a:lstStyle/>
        <a:p>
          <a:endParaRPr lang="en-GB"/>
        </a:p>
      </dgm:t>
    </dgm:pt>
    <dgm:pt modelId="{29619D53-E305-4E6F-B02D-76E349052ED2}" type="sibTrans" cxnId="{F841ABC5-8526-4ECD-BAC5-C0F6F7AEB646}">
      <dgm:prSet/>
      <dgm:spPr/>
      <dgm:t>
        <a:bodyPr/>
        <a:lstStyle/>
        <a:p>
          <a:endParaRPr lang="en-GB"/>
        </a:p>
      </dgm:t>
    </dgm:pt>
    <dgm:pt modelId="{6159386B-9764-488F-BECA-22A48445ED15}" type="pres">
      <dgm:prSet presAssocID="{BD8A10B6-12AE-439C-BA40-DA96DF0998D8}" presName="linear" presStyleCnt="0">
        <dgm:presLayoutVars>
          <dgm:animLvl val="lvl"/>
          <dgm:resizeHandles val="exact"/>
        </dgm:presLayoutVars>
      </dgm:prSet>
      <dgm:spPr/>
      <dgm:t>
        <a:bodyPr/>
        <a:lstStyle/>
        <a:p>
          <a:endParaRPr lang="en-US"/>
        </a:p>
      </dgm:t>
    </dgm:pt>
    <dgm:pt modelId="{846DBDC8-B6F6-4C34-9C64-321A87ABFA19}" type="pres">
      <dgm:prSet presAssocID="{7F0B041C-FF6E-4EE1-BD95-74F3DAC95E23}" presName="parentText" presStyleLbl="node1" presStyleIdx="0" presStyleCnt="2">
        <dgm:presLayoutVars>
          <dgm:chMax val="0"/>
          <dgm:bulletEnabled val="1"/>
        </dgm:presLayoutVars>
      </dgm:prSet>
      <dgm:spPr/>
      <dgm:t>
        <a:bodyPr/>
        <a:lstStyle/>
        <a:p>
          <a:endParaRPr lang="en-US"/>
        </a:p>
      </dgm:t>
    </dgm:pt>
    <dgm:pt modelId="{5D6929BC-EE2D-488E-859B-B7E3016FC086}" type="pres">
      <dgm:prSet presAssocID="{1F4EFD32-CF57-4BCB-A557-A274F4E9B557}" presName="spacer" presStyleCnt="0"/>
      <dgm:spPr/>
    </dgm:pt>
    <dgm:pt modelId="{D988BDA6-5E92-4D70-A60D-A65C64D42BA9}" type="pres">
      <dgm:prSet presAssocID="{D1C36F95-7C39-4443-B8C2-AB734E45A72E}" presName="parentText" presStyleLbl="node1" presStyleIdx="1" presStyleCnt="2">
        <dgm:presLayoutVars>
          <dgm:chMax val="0"/>
          <dgm:bulletEnabled val="1"/>
        </dgm:presLayoutVars>
      </dgm:prSet>
      <dgm:spPr/>
      <dgm:t>
        <a:bodyPr/>
        <a:lstStyle/>
        <a:p>
          <a:endParaRPr lang="en-US"/>
        </a:p>
      </dgm:t>
    </dgm:pt>
  </dgm:ptLst>
  <dgm:cxnLst>
    <dgm:cxn modelId="{33B3AFEB-7CBB-483A-BDC4-BAD9D95D0A8F}" type="presOf" srcId="{D1C36F95-7C39-4443-B8C2-AB734E45A72E}" destId="{D988BDA6-5E92-4D70-A60D-A65C64D42BA9}" srcOrd="0" destOrd="0" presId="urn:microsoft.com/office/officeart/2005/8/layout/vList2"/>
    <dgm:cxn modelId="{A862F005-5032-4ECE-BD8A-747D43236D71}" type="presOf" srcId="{BD8A10B6-12AE-439C-BA40-DA96DF0998D8}" destId="{6159386B-9764-488F-BECA-22A48445ED15}" srcOrd="0" destOrd="0" presId="urn:microsoft.com/office/officeart/2005/8/layout/vList2"/>
    <dgm:cxn modelId="{7106A9D5-413D-41D7-9B27-A48057950363}" srcId="{BD8A10B6-12AE-439C-BA40-DA96DF0998D8}" destId="{7F0B041C-FF6E-4EE1-BD95-74F3DAC95E23}" srcOrd="0" destOrd="0" parTransId="{B2B5C6F3-7064-40A8-A1EC-58BD5767CD95}" sibTransId="{1F4EFD32-CF57-4BCB-A557-A274F4E9B557}"/>
    <dgm:cxn modelId="{F841ABC5-8526-4ECD-BAC5-C0F6F7AEB646}" srcId="{BD8A10B6-12AE-439C-BA40-DA96DF0998D8}" destId="{D1C36F95-7C39-4443-B8C2-AB734E45A72E}" srcOrd="1" destOrd="0" parTransId="{D95C0E2D-8FC6-4550-833F-EFB4F51931EF}" sibTransId="{29619D53-E305-4E6F-B02D-76E349052ED2}"/>
    <dgm:cxn modelId="{D84FC315-5C9F-4E44-A892-6AB92027255B}" type="presOf" srcId="{7F0B041C-FF6E-4EE1-BD95-74F3DAC95E23}" destId="{846DBDC8-B6F6-4C34-9C64-321A87ABFA19}" srcOrd="0" destOrd="0" presId="urn:microsoft.com/office/officeart/2005/8/layout/vList2"/>
    <dgm:cxn modelId="{334350AC-BD87-4D2B-AFE0-3ADBBFF369F2}" type="presParOf" srcId="{6159386B-9764-488F-BECA-22A48445ED15}" destId="{846DBDC8-B6F6-4C34-9C64-321A87ABFA19}" srcOrd="0" destOrd="0" presId="urn:microsoft.com/office/officeart/2005/8/layout/vList2"/>
    <dgm:cxn modelId="{73BF7994-4AC7-495D-9E52-A8E8CDB098F6}" type="presParOf" srcId="{6159386B-9764-488F-BECA-22A48445ED15}" destId="{5D6929BC-EE2D-488E-859B-B7E3016FC086}" srcOrd="1" destOrd="0" presId="urn:microsoft.com/office/officeart/2005/8/layout/vList2"/>
    <dgm:cxn modelId="{6D9D4913-2FCD-4394-B10D-EA33EF87DC89}" type="presParOf" srcId="{6159386B-9764-488F-BECA-22A48445ED15}" destId="{D988BDA6-5E92-4D70-A60D-A65C64D42BA9}" srcOrd="2"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D88FC30D-44F0-46E7-9D3C-7F398117982E}"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en-GB"/>
        </a:p>
      </dgm:t>
    </dgm:pt>
    <dgm:pt modelId="{287932CC-C5AE-41FA-8BCF-350F05A6493B}">
      <dgm:prSet/>
      <dgm:spPr/>
      <dgm:t>
        <a:bodyPr/>
        <a:lstStyle/>
        <a:p>
          <a:r>
            <a:rPr lang="en-GB"/>
            <a:t>Physical Contact – when is it ok?</a:t>
          </a:r>
        </a:p>
      </dgm:t>
    </dgm:pt>
    <dgm:pt modelId="{36F0B08C-C071-4DD2-ACED-E0BDBAE57EC2}" type="parTrans" cxnId="{C328829B-B9A1-4D9A-B9A5-18CA6A58ED59}">
      <dgm:prSet/>
      <dgm:spPr/>
      <dgm:t>
        <a:bodyPr/>
        <a:lstStyle/>
        <a:p>
          <a:endParaRPr lang="en-GB"/>
        </a:p>
      </dgm:t>
    </dgm:pt>
    <dgm:pt modelId="{0324105B-83BE-4439-9702-B77E64FF1AD1}" type="sibTrans" cxnId="{C328829B-B9A1-4D9A-B9A5-18CA6A58ED59}">
      <dgm:prSet/>
      <dgm:spPr/>
      <dgm:t>
        <a:bodyPr/>
        <a:lstStyle/>
        <a:p>
          <a:endParaRPr lang="en-GB"/>
        </a:p>
      </dgm:t>
    </dgm:pt>
    <dgm:pt modelId="{597D5AD8-B236-43CC-9FA3-105D92CA16FF}" type="pres">
      <dgm:prSet presAssocID="{D88FC30D-44F0-46E7-9D3C-7F398117982E}" presName="linear" presStyleCnt="0">
        <dgm:presLayoutVars>
          <dgm:animLvl val="lvl"/>
          <dgm:resizeHandles val="exact"/>
        </dgm:presLayoutVars>
      </dgm:prSet>
      <dgm:spPr/>
      <dgm:t>
        <a:bodyPr/>
        <a:lstStyle/>
        <a:p>
          <a:endParaRPr lang="en-US"/>
        </a:p>
      </dgm:t>
    </dgm:pt>
    <dgm:pt modelId="{8682A9AD-CB05-4752-A274-0B2170BC5CFD}" type="pres">
      <dgm:prSet presAssocID="{287932CC-C5AE-41FA-8BCF-350F05A6493B}" presName="parentText" presStyleLbl="node1" presStyleIdx="0" presStyleCnt="1">
        <dgm:presLayoutVars>
          <dgm:chMax val="0"/>
          <dgm:bulletEnabled val="1"/>
        </dgm:presLayoutVars>
      </dgm:prSet>
      <dgm:spPr/>
      <dgm:t>
        <a:bodyPr/>
        <a:lstStyle/>
        <a:p>
          <a:endParaRPr lang="en-US"/>
        </a:p>
      </dgm:t>
    </dgm:pt>
  </dgm:ptLst>
  <dgm:cxnLst>
    <dgm:cxn modelId="{F6FAC077-65E4-4915-B8CD-2709826EC69F}" type="presOf" srcId="{D88FC30D-44F0-46E7-9D3C-7F398117982E}" destId="{597D5AD8-B236-43CC-9FA3-105D92CA16FF}" srcOrd="0" destOrd="0" presId="urn:microsoft.com/office/officeart/2005/8/layout/vList2"/>
    <dgm:cxn modelId="{C328829B-B9A1-4D9A-B9A5-18CA6A58ED59}" srcId="{D88FC30D-44F0-46E7-9D3C-7F398117982E}" destId="{287932CC-C5AE-41FA-8BCF-350F05A6493B}" srcOrd="0" destOrd="0" parTransId="{36F0B08C-C071-4DD2-ACED-E0BDBAE57EC2}" sibTransId="{0324105B-83BE-4439-9702-B77E64FF1AD1}"/>
    <dgm:cxn modelId="{B9DEAD2B-9A50-4156-81AA-41EE487CA54E}" type="presOf" srcId="{287932CC-C5AE-41FA-8BCF-350F05A6493B}" destId="{8682A9AD-CB05-4752-A274-0B2170BC5CFD}" srcOrd="0" destOrd="0" presId="urn:microsoft.com/office/officeart/2005/8/layout/vList2"/>
    <dgm:cxn modelId="{0B8EC6AA-2FA9-4F96-9EB5-75432EF5554C}" type="presParOf" srcId="{597D5AD8-B236-43CC-9FA3-105D92CA16FF}" destId="{8682A9AD-CB05-4752-A274-0B2170BC5CF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DF9769EE-19B3-4786-9048-3B025C47891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GB"/>
        </a:p>
      </dgm:t>
    </dgm:pt>
    <dgm:pt modelId="{FA3D4DF8-7833-40F7-9952-D94ADA4597D6}">
      <dgm:prSet/>
      <dgm:spPr/>
      <dgm:t>
        <a:bodyPr/>
        <a:lstStyle/>
        <a:p>
          <a:r>
            <a:rPr lang="en-GB"/>
            <a:t>Physical contact, or touch is often a necessary part of providing care and support.</a:t>
          </a:r>
        </a:p>
      </dgm:t>
    </dgm:pt>
    <dgm:pt modelId="{CF9C0777-E206-4214-8D45-2FC090EC5F43}" type="parTrans" cxnId="{DF0DB3DA-68F3-47D1-ACC8-3CC99426EE4A}">
      <dgm:prSet/>
      <dgm:spPr/>
      <dgm:t>
        <a:bodyPr/>
        <a:lstStyle/>
        <a:p>
          <a:endParaRPr lang="en-GB"/>
        </a:p>
      </dgm:t>
    </dgm:pt>
    <dgm:pt modelId="{0C3B88AD-3C21-4044-B970-13B57BFA4B79}" type="sibTrans" cxnId="{DF0DB3DA-68F3-47D1-ACC8-3CC99426EE4A}">
      <dgm:prSet/>
      <dgm:spPr/>
      <dgm:t>
        <a:bodyPr/>
        <a:lstStyle/>
        <a:p>
          <a:endParaRPr lang="en-GB"/>
        </a:p>
      </dgm:t>
    </dgm:pt>
    <dgm:pt modelId="{6066AA6B-E878-409B-A1B8-0CEEBD17E61B}">
      <dgm:prSet/>
      <dgm:spPr/>
      <dgm:t>
        <a:bodyPr/>
        <a:lstStyle/>
        <a:p>
          <a:r>
            <a:rPr lang="en-GB" dirty="0"/>
            <a:t>For example, high fives, support with handwriting, hand shakes, side on hugs, help with dressing, intimate </a:t>
          </a:r>
          <a:r>
            <a:rPr lang="en-GB" dirty="0" smtClean="0"/>
            <a:t>care (where appropriate and necessary), </a:t>
          </a:r>
          <a:r>
            <a:rPr lang="en-GB" dirty="0"/>
            <a:t>hand-holding to give support, assisting a child to get up from the floor.  Children should never sit on your lap unless there is an exceptional circumstance. </a:t>
          </a:r>
        </a:p>
      </dgm:t>
    </dgm:pt>
    <dgm:pt modelId="{C0B79CC1-97EE-4E9B-924F-81888B0324A3}" type="parTrans" cxnId="{0937C258-B1C8-42B3-A172-333FD3299045}">
      <dgm:prSet/>
      <dgm:spPr/>
      <dgm:t>
        <a:bodyPr/>
        <a:lstStyle/>
        <a:p>
          <a:endParaRPr lang="en-GB"/>
        </a:p>
      </dgm:t>
    </dgm:pt>
    <dgm:pt modelId="{33E10844-B975-45D4-AC5A-FBFC28C99370}" type="sibTrans" cxnId="{0937C258-B1C8-42B3-A172-333FD3299045}">
      <dgm:prSet/>
      <dgm:spPr/>
      <dgm:t>
        <a:bodyPr/>
        <a:lstStyle/>
        <a:p>
          <a:endParaRPr lang="en-GB"/>
        </a:p>
      </dgm:t>
    </dgm:pt>
    <dgm:pt modelId="{91983BD7-526F-43DB-97B7-3A743D48345A}">
      <dgm:prSet/>
      <dgm:spPr/>
      <dgm:t>
        <a:bodyPr/>
        <a:lstStyle/>
        <a:p>
          <a:r>
            <a:rPr lang="en-GB"/>
            <a:t>It may be appropriate to use light touch to guide someone when escorting them if they are unsteady on their feet. For example, when a child needs first aid.</a:t>
          </a:r>
        </a:p>
      </dgm:t>
    </dgm:pt>
    <dgm:pt modelId="{26296B82-D62B-4E6B-9171-5E5E26E7B91C}" type="parTrans" cxnId="{B573502D-94CB-4966-9C9E-503509AE5B62}">
      <dgm:prSet/>
      <dgm:spPr/>
      <dgm:t>
        <a:bodyPr/>
        <a:lstStyle/>
        <a:p>
          <a:endParaRPr lang="en-GB"/>
        </a:p>
      </dgm:t>
    </dgm:pt>
    <dgm:pt modelId="{8ECFDA41-86C8-4063-A149-50476756024D}" type="sibTrans" cxnId="{B573502D-94CB-4966-9C9E-503509AE5B62}">
      <dgm:prSet/>
      <dgm:spPr/>
      <dgm:t>
        <a:bodyPr/>
        <a:lstStyle/>
        <a:p>
          <a:endParaRPr lang="en-GB"/>
        </a:p>
      </dgm:t>
    </dgm:pt>
    <dgm:pt modelId="{3E9BED33-9ADE-416E-A99E-E9AFF3C4E88D}" type="pres">
      <dgm:prSet presAssocID="{DF9769EE-19B3-4786-9048-3B025C47891D}" presName="linear" presStyleCnt="0">
        <dgm:presLayoutVars>
          <dgm:animLvl val="lvl"/>
          <dgm:resizeHandles val="exact"/>
        </dgm:presLayoutVars>
      </dgm:prSet>
      <dgm:spPr/>
      <dgm:t>
        <a:bodyPr/>
        <a:lstStyle/>
        <a:p>
          <a:endParaRPr lang="en-US"/>
        </a:p>
      </dgm:t>
    </dgm:pt>
    <dgm:pt modelId="{386C90E3-1EEC-4C1A-9BFD-4FA7D6F403FD}" type="pres">
      <dgm:prSet presAssocID="{FA3D4DF8-7833-40F7-9952-D94ADA4597D6}" presName="parentText" presStyleLbl="node1" presStyleIdx="0" presStyleCnt="3">
        <dgm:presLayoutVars>
          <dgm:chMax val="0"/>
          <dgm:bulletEnabled val="1"/>
        </dgm:presLayoutVars>
      </dgm:prSet>
      <dgm:spPr/>
      <dgm:t>
        <a:bodyPr/>
        <a:lstStyle/>
        <a:p>
          <a:endParaRPr lang="en-US"/>
        </a:p>
      </dgm:t>
    </dgm:pt>
    <dgm:pt modelId="{A16D725D-6E2A-4596-9ABC-7707FBBC11A4}" type="pres">
      <dgm:prSet presAssocID="{0C3B88AD-3C21-4044-B970-13B57BFA4B79}" presName="spacer" presStyleCnt="0"/>
      <dgm:spPr/>
    </dgm:pt>
    <dgm:pt modelId="{6EB68DA5-6CEA-4411-B3F9-474556ECFDFC}" type="pres">
      <dgm:prSet presAssocID="{6066AA6B-E878-409B-A1B8-0CEEBD17E61B}" presName="parentText" presStyleLbl="node1" presStyleIdx="1" presStyleCnt="3">
        <dgm:presLayoutVars>
          <dgm:chMax val="0"/>
          <dgm:bulletEnabled val="1"/>
        </dgm:presLayoutVars>
      </dgm:prSet>
      <dgm:spPr/>
      <dgm:t>
        <a:bodyPr/>
        <a:lstStyle/>
        <a:p>
          <a:endParaRPr lang="en-US"/>
        </a:p>
      </dgm:t>
    </dgm:pt>
    <dgm:pt modelId="{49C0CB7A-C1FA-4055-BBFC-5D43EEE0C69B}" type="pres">
      <dgm:prSet presAssocID="{33E10844-B975-45D4-AC5A-FBFC28C99370}" presName="spacer" presStyleCnt="0"/>
      <dgm:spPr/>
    </dgm:pt>
    <dgm:pt modelId="{E992FDA5-8034-4B7F-893F-F77494274077}" type="pres">
      <dgm:prSet presAssocID="{91983BD7-526F-43DB-97B7-3A743D48345A}" presName="parentText" presStyleLbl="node1" presStyleIdx="2" presStyleCnt="3">
        <dgm:presLayoutVars>
          <dgm:chMax val="0"/>
          <dgm:bulletEnabled val="1"/>
        </dgm:presLayoutVars>
      </dgm:prSet>
      <dgm:spPr/>
      <dgm:t>
        <a:bodyPr/>
        <a:lstStyle/>
        <a:p>
          <a:endParaRPr lang="en-US"/>
        </a:p>
      </dgm:t>
    </dgm:pt>
  </dgm:ptLst>
  <dgm:cxnLst>
    <dgm:cxn modelId="{5044D210-016F-4EF8-AADB-99CE66213786}" type="presOf" srcId="{FA3D4DF8-7833-40F7-9952-D94ADA4597D6}" destId="{386C90E3-1EEC-4C1A-9BFD-4FA7D6F403FD}" srcOrd="0" destOrd="0" presId="urn:microsoft.com/office/officeart/2005/8/layout/vList2"/>
    <dgm:cxn modelId="{0937C258-B1C8-42B3-A172-333FD3299045}" srcId="{DF9769EE-19B3-4786-9048-3B025C47891D}" destId="{6066AA6B-E878-409B-A1B8-0CEEBD17E61B}" srcOrd="1" destOrd="0" parTransId="{C0B79CC1-97EE-4E9B-924F-81888B0324A3}" sibTransId="{33E10844-B975-45D4-AC5A-FBFC28C99370}"/>
    <dgm:cxn modelId="{5BEDA61B-6CBD-4C61-9B7C-1E407A648988}" type="presOf" srcId="{DF9769EE-19B3-4786-9048-3B025C47891D}" destId="{3E9BED33-9ADE-416E-A99E-E9AFF3C4E88D}" srcOrd="0" destOrd="0" presId="urn:microsoft.com/office/officeart/2005/8/layout/vList2"/>
    <dgm:cxn modelId="{63D139C8-E83F-40F7-AD01-918E0EC69A70}" type="presOf" srcId="{91983BD7-526F-43DB-97B7-3A743D48345A}" destId="{E992FDA5-8034-4B7F-893F-F77494274077}" srcOrd="0" destOrd="0" presId="urn:microsoft.com/office/officeart/2005/8/layout/vList2"/>
    <dgm:cxn modelId="{DF0DB3DA-68F3-47D1-ACC8-3CC99426EE4A}" srcId="{DF9769EE-19B3-4786-9048-3B025C47891D}" destId="{FA3D4DF8-7833-40F7-9952-D94ADA4597D6}" srcOrd="0" destOrd="0" parTransId="{CF9C0777-E206-4214-8D45-2FC090EC5F43}" sibTransId="{0C3B88AD-3C21-4044-B970-13B57BFA4B79}"/>
    <dgm:cxn modelId="{B573502D-94CB-4966-9C9E-503509AE5B62}" srcId="{DF9769EE-19B3-4786-9048-3B025C47891D}" destId="{91983BD7-526F-43DB-97B7-3A743D48345A}" srcOrd="2" destOrd="0" parTransId="{26296B82-D62B-4E6B-9171-5E5E26E7B91C}" sibTransId="{8ECFDA41-86C8-4063-A149-50476756024D}"/>
    <dgm:cxn modelId="{84FDF384-68A6-4228-997C-994A69627FF4}" type="presOf" srcId="{6066AA6B-E878-409B-A1B8-0CEEBD17E61B}" destId="{6EB68DA5-6CEA-4411-B3F9-474556ECFDFC}" srcOrd="0" destOrd="0" presId="urn:microsoft.com/office/officeart/2005/8/layout/vList2"/>
    <dgm:cxn modelId="{621E6204-8A7A-48C1-B27A-29DEDAE82F18}" type="presParOf" srcId="{3E9BED33-9ADE-416E-A99E-E9AFF3C4E88D}" destId="{386C90E3-1EEC-4C1A-9BFD-4FA7D6F403FD}" srcOrd="0" destOrd="0" presId="urn:microsoft.com/office/officeart/2005/8/layout/vList2"/>
    <dgm:cxn modelId="{AABE042C-97C9-4843-9384-45F886303B6F}" type="presParOf" srcId="{3E9BED33-9ADE-416E-A99E-E9AFF3C4E88D}" destId="{A16D725D-6E2A-4596-9ABC-7707FBBC11A4}" srcOrd="1" destOrd="0" presId="urn:microsoft.com/office/officeart/2005/8/layout/vList2"/>
    <dgm:cxn modelId="{3E0D16EF-543A-4C55-ABD2-406889E45184}" type="presParOf" srcId="{3E9BED33-9ADE-416E-A99E-E9AFF3C4E88D}" destId="{6EB68DA5-6CEA-4411-B3F9-474556ECFDFC}" srcOrd="2" destOrd="0" presId="urn:microsoft.com/office/officeart/2005/8/layout/vList2"/>
    <dgm:cxn modelId="{CD0780C8-D3EC-4CA1-AB15-C1DBD75D0166}" type="presParOf" srcId="{3E9BED33-9ADE-416E-A99E-E9AFF3C4E88D}" destId="{49C0CB7A-C1FA-4055-BBFC-5D43EEE0C69B}" srcOrd="3" destOrd="0" presId="urn:microsoft.com/office/officeart/2005/8/layout/vList2"/>
    <dgm:cxn modelId="{BDC8EBB6-3E3C-4D04-8FE5-404A337E7F41}" type="presParOf" srcId="{3E9BED33-9ADE-416E-A99E-E9AFF3C4E88D}" destId="{E992FDA5-8034-4B7F-893F-F77494274077}" srcOrd="4"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694402A3-C441-4779-A4F9-23162B12F9D0}"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en-GB"/>
        </a:p>
      </dgm:t>
    </dgm:pt>
    <dgm:pt modelId="{04EDADC0-D8F7-481D-A581-8C47A07DD187}">
      <dgm:prSet/>
      <dgm:spPr/>
      <dgm:t>
        <a:bodyPr/>
        <a:lstStyle/>
        <a:p>
          <a:r>
            <a:rPr lang="en-GB"/>
            <a:t>Restrictive Practice…</a:t>
          </a:r>
        </a:p>
      </dgm:t>
    </dgm:pt>
    <dgm:pt modelId="{02B43DD5-DEBD-4D85-9E18-884D6C10FB45}" type="parTrans" cxnId="{FF7EB05E-414C-4DEC-AD35-ACDCAEE40947}">
      <dgm:prSet/>
      <dgm:spPr/>
      <dgm:t>
        <a:bodyPr/>
        <a:lstStyle/>
        <a:p>
          <a:endParaRPr lang="en-GB"/>
        </a:p>
      </dgm:t>
    </dgm:pt>
    <dgm:pt modelId="{64BF15C4-CF37-48E6-9181-36BA961499BF}" type="sibTrans" cxnId="{FF7EB05E-414C-4DEC-AD35-ACDCAEE40947}">
      <dgm:prSet/>
      <dgm:spPr/>
      <dgm:t>
        <a:bodyPr/>
        <a:lstStyle/>
        <a:p>
          <a:endParaRPr lang="en-GB"/>
        </a:p>
      </dgm:t>
    </dgm:pt>
    <dgm:pt modelId="{F79667A2-5AC4-457C-A817-C55ED3A87DFC}" type="pres">
      <dgm:prSet presAssocID="{694402A3-C441-4779-A4F9-23162B12F9D0}" presName="linear" presStyleCnt="0">
        <dgm:presLayoutVars>
          <dgm:animLvl val="lvl"/>
          <dgm:resizeHandles val="exact"/>
        </dgm:presLayoutVars>
      </dgm:prSet>
      <dgm:spPr/>
      <dgm:t>
        <a:bodyPr/>
        <a:lstStyle/>
        <a:p>
          <a:endParaRPr lang="en-US"/>
        </a:p>
      </dgm:t>
    </dgm:pt>
    <dgm:pt modelId="{1D1865B1-EF33-4333-8656-0A25D1B55189}" type="pres">
      <dgm:prSet presAssocID="{04EDADC0-D8F7-481D-A581-8C47A07DD187}" presName="parentText" presStyleLbl="node1" presStyleIdx="0" presStyleCnt="1">
        <dgm:presLayoutVars>
          <dgm:chMax val="0"/>
          <dgm:bulletEnabled val="1"/>
        </dgm:presLayoutVars>
      </dgm:prSet>
      <dgm:spPr/>
      <dgm:t>
        <a:bodyPr/>
        <a:lstStyle/>
        <a:p>
          <a:endParaRPr lang="en-US"/>
        </a:p>
      </dgm:t>
    </dgm:pt>
  </dgm:ptLst>
  <dgm:cxnLst>
    <dgm:cxn modelId="{FF7EB05E-414C-4DEC-AD35-ACDCAEE40947}" srcId="{694402A3-C441-4779-A4F9-23162B12F9D0}" destId="{04EDADC0-D8F7-481D-A581-8C47A07DD187}" srcOrd="0" destOrd="0" parTransId="{02B43DD5-DEBD-4D85-9E18-884D6C10FB45}" sibTransId="{64BF15C4-CF37-48E6-9181-36BA961499BF}"/>
    <dgm:cxn modelId="{17620677-B1D1-4B62-9A43-02759313A546}" type="presOf" srcId="{04EDADC0-D8F7-481D-A581-8C47A07DD187}" destId="{1D1865B1-EF33-4333-8656-0A25D1B55189}" srcOrd="0" destOrd="0" presId="urn:microsoft.com/office/officeart/2005/8/layout/vList2"/>
    <dgm:cxn modelId="{654A5815-FB37-4DC4-B231-5DE75A3AB442}" type="presOf" srcId="{694402A3-C441-4779-A4F9-23162B12F9D0}" destId="{F79667A2-5AC4-457C-A817-C55ED3A87DFC}" srcOrd="0" destOrd="0" presId="urn:microsoft.com/office/officeart/2005/8/layout/vList2"/>
    <dgm:cxn modelId="{8772A74C-CE9B-49F7-9811-9D1D9A103BD6}" type="presParOf" srcId="{F79667A2-5AC4-457C-A817-C55ED3A87DFC}" destId="{1D1865B1-EF33-4333-8656-0A25D1B5518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064B1C0D-1013-4AD5-92F7-DEE50BFCA89A}"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en-GB"/>
        </a:p>
      </dgm:t>
    </dgm:pt>
    <dgm:pt modelId="{5E593A66-19B1-42CA-8EEE-31360A869D08}">
      <dgm:prSet/>
      <dgm:spPr/>
      <dgm:t>
        <a:bodyPr/>
        <a:lstStyle/>
        <a:p>
          <a:r>
            <a:rPr lang="en-GB" dirty="0"/>
            <a:t>The implementation of any practice or practices that restrict an individual’s movement, liberty  and/or freedom to act independently without coercion or consequence. </a:t>
          </a:r>
        </a:p>
      </dgm:t>
    </dgm:pt>
    <dgm:pt modelId="{1DCFE93A-B1D9-4D1D-962B-8FF61EA2A45D}" type="parTrans" cxnId="{8EE41B39-8C77-41AF-8CC3-4DB570C2AC4A}">
      <dgm:prSet/>
      <dgm:spPr/>
      <dgm:t>
        <a:bodyPr/>
        <a:lstStyle/>
        <a:p>
          <a:endParaRPr lang="en-GB"/>
        </a:p>
      </dgm:t>
    </dgm:pt>
    <dgm:pt modelId="{773E0C27-27DA-4ACE-8AF4-FFBF79ADC0E3}" type="sibTrans" cxnId="{8EE41B39-8C77-41AF-8CC3-4DB570C2AC4A}">
      <dgm:prSet/>
      <dgm:spPr/>
      <dgm:t>
        <a:bodyPr/>
        <a:lstStyle/>
        <a:p>
          <a:endParaRPr lang="en-GB"/>
        </a:p>
      </dgm:t>
    </dgm:pt>
    <dgm:pt modelId="{37466676-D103-4E3E-B143-7D15B1616EE7}" type="pres">
      <dgm:prSet presAssocID="{064B1C0D-1013-4AD5-92F7-DEE50BFCA89A}" presName="linear" presStyleCnt="0">
        <dgm:presLayoutVars>
          <dgm:animLvl val="lvl"/>
          <dgm:resizeHandles val="exact"/>
        </dgm:presLayoutVars>
      </dgm:prSet>
      <dgm:spPr/>
      <dgm:t>
        <a:bodyPr/>
        <a:lstStyle/>
        <a:p>
          <a:endParaRPr lang="en-US"/>
        </a:p>
      </dgm:t>
    </dgm:pt>
    <dgm:pt modelId="{8C967BFD-B5CD-4C0B-9F85-110C67D45BBB}" type="pres">
      <dgm:prSet presAssocID="{5E593A66-19B1-42CA-8EEE-31360A869D08}" presName="parentText" presStyleLbl="node1" presStyleIdx="0" presStyleCnt="1">
        <dgm:presLayoutVars>
          <dgm:chMax val="0"/>
          <dgm:bulletEnabled val="1"/>
        </dgm:presLayoutVars>
      </dgm:prSet>
      <dgm:spPr/>
      <dgm:t>
        <a:bodyPr/>
        <a:lstStyle/>
        <a:p>
          <a:endParaRPr lang="en-US"/>
        </a:p>
      </dgm:t>
    </dgm:pt>
  </dgm:ptLst>
  <dgm:cxnLst>
    <dgm:cxn modelId="{8EE41B39-8C77-41AF-8CC3-4DB570C2AC4A}" srcId="{064B1C0D-1013-4AD5-92F7-DEE50BFCA89A}" destId="{5E593A66-19B1-42CA-8EEE-31360A869D08}" srcOrd="0" destOrd="0" parTransId="{1DCFE93A-B1D9-4D1D-962B-8FF61EA2A45D}" sibTransId="{773E0C27-27DA-4ACE-8AF4-FFBF79ADC0E3}"/>
    <dgm:cxn modelId="{A9E98D8B-14FD-4B22-ACF4-A22EC21199DE}" type="presOf" srcId="{064B1C0D-1013-4AD5-92F7-DEE50BFCA89A}" destId="{37466676-D103-4E3E-B143-7D15B1616EE7}" srcOrd="0" destOrd="0" presId="urn:microsoft.com/office/officeart/2005/8/layout/vList2"/>
    <dgm:cxn modelId="{027614F4-2F9A-4805-9311-B096418B4760}" type="presOf" srcId="{5E593A66-19B1-42CA-8EEE-31360A869D08}" destId="{8C967BFD-B5CD-4C0B-9F85-110C67D45BBB}" srcOrd="0" destOrd="0" presId="urn:microsoft.com/office/officeart/2005/8/layout/vList2"/>
    <dgm:cxn modelId="{CCA6DB4B-2CBE-41CB-B475-52B44A40BD5B}" type="presParOf" srcId="{37466676-D103-4E3E-B143-7D15B1616EE7}" destId="{8C967BFD-B5CD-4C0B-9F85-110C67D45BBB}"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92348CBF-3275-4443-94E5-82448B891F6E}" type="doc">
      <dgm:prSet loTypeId="urn:microsoft.com/office/officeart/2005/8/layout/vList2" loCatId="list" qsTypeId="urn:microsoft.com/office/officeart/2005/8/quickstyle/3d3" qsCatId="3D" csTypeId="urn:microsoft.com/office/officeart/2005/8/colors/accent0_2" csCatId="mainScheme" phldr="1"/>
      <dgm:spPr/>
      <dgm:t>
        <a:bodyPr/>
        <a:lstStyle/>
        <a:p>
          <a:endParaRPr lang="en-US"/>
        </a:p>
      </dgm:t>
    </dgm:pt>
    <dgm:pt modelId="{DA0DA4F3-6882-4C62-8A7F-9D44E53ED774}">
      <dgm:prSet/>
      <dgm:spPr/>
      <dgm:t>
        <a:bodyPr/>
        <a:lstStyle/>
        <a:p>
          <a:pPr rtl="0"/>
          <a:r>
            <a:rPr lang="en-GB" dirty="0"/>
            <a:t>Think of a behaviour incident you have dealt with recently. Keep this in mind throughout the session.</a:t>
          </a:r>
        </a:p>
      </dgm:t>
    </dgm:pt>
    <dgm:pt modelId="{976B50C7-2036-4C30-8117-A36CA2959D36}" type="parTrans" cxnId="{39FCF0BA-77BE-4634-82F2-3B6E182CFE12}">
      <dgm:prSet/>
      <dgm:spPr/>
      <dgm:t>
        <a:bodyPr/>
        <a:lstStyle/>
        <a:p>
          <a:endParaRPr lang="en-US"/>
        </a:p>
      </dgm:t>
    </dgm:pt>
    <dgm:pt modelId="{E47D64FD-C8DB-410E-AAEC-E798223B0069}" type="sibTrans" cxnId="{39FCF0BA-77BE-4634-82F2-3B6E182CFE12}">
      <dgm:prSet/>
      <dgm:spPr/>
      <dgm:t>
        <a:bodyPr/>
        <a:lstStyle/>
        <a:p>
          <a:endParaRPr lang="en-US"/>
        </a:p>
      </dgm:t>
    </dgm:pt>
    <dgm:pt modelId="{279094E1-E6AF-4F1D-991C-240FBAD4A4E8}" type="pres">
      <dgm:prSet presAssocID="{92348CBF-3275-4443-94E5-82448B891F6E}" presName="linear" presStyleCnt="0">
        <dgm:presLayoutVars>
          <dgm:animLvl val="lvl"/>
          <dgm:resizeHandles val="exact"/>
        </dgm:presLayoutVars>
      </dgm:prSet>
      <dgm:spPr/>
      <dgm:t>
        <a:bodyPr/>
        <a:lstStyle/>
        <a:p>
          <a:endParaRPr lang="en-US"/>
        </a:p>
      </dgm:t>
    </dgm:pt>
    <dgm:pt modelId="{BA4E924D-BBEF-4BEA-9B2B-A4D4FE15B43B}" type="pres">
      <dgm:prSet presAssocID="{DA0DA4F3-6882-4C62-8A7F-9D44E53ED774}" presName="parentText" presStyleLbl="node1" presStyleIdx="0" presStyleCnt="1">
        <dgm:presLayoutVars>
          <dgm:chMax val="0"/>
          <dgm:bulletEnabled val="1"/>
        </dgm:presLayoutVars>
      </dgm:prSet>
      <dgm:spPr/>
      <dgm:t>
        <a:bodyPr/>
        <a:lstStyle/>
        <a:p>
          <a:endParaRPr lang="en-US"/>
        </a:p>
      </dgm:t>
    </dgm:pt>
  </dgm:ptLst>
  <dgm:cxnLst>
    <dgm:cxn modelId="{A0C67FFE-DF85-48DF-8A12-54D97B31B076}" type="presOf" srcId="{DA0DA4F3-6882-4C62-8A7F-9D44E53ED774}" destId="{BA4E924D-BBEF-4BEA-9B2B-A4D4FE15B43B}" srcOrd="0" destOrd="0" presId="urn:microsoft.com/office/officeart/2005/8/layout/vList2"/>
    <dgm:cxn modelId="{2A78F2E8-CC76-4C0A-9A6B-A879BD4095C8}" type="presOf" srcId="{92348CBF-3275-4443-94E5-82448B891F6E}" destId="{279094E1-E6AF-4F1D-991C-240FBAD4A4E8}" srcOrd="0" destOrd="0" presId="urn:microsoft.com/office/officeart/2005/8/layout/vList2"/>
    <dgm:cxn modelId="{39FCF0BA-77BE-4634-82F2-3B6E182CFE12}" srcId="{92348CBF-3275-4443-94E5-82448B891F6E}" destId="{DA0DA4F3-6882-4C62-8A7F-9D44E53ED774}" srcOrd="0" destOrd="0" parTransId="{976B50C7-2036-4C30-8117-A36CA2959D36}" sibTransId="{E47D64FD-C8DB-410E-AAEC-E798223B0069}"/>
    <dgm:cxn modelId="{036FBDE5-69BA-467C-A8F1-665D77780ECE}" type="presParOf" srcId="{279094E1-E6AF-4F1D-991C-240FBAD4A4E8}" destId="{BA4E924D-BBEF-4BEA-9B2B-A4D4FE15B43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C6574CF-F9D7-4062-9A85-603A54A1DAC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93C24B8-238A-45CC-82A1-660325DB643A}">
      <dgm:prSet/>
      <dgm:spPr/>
      <dgm:t>
        <a:bodyPr/>
        <a:lstStyle/>
        <a:p>
          <a:pPr rtl="0"/>
          <a:r>
            <a:rPr lang="en-GB" b="1" dirty="0"/>
            <a:t>Behind the (challenging) Behaviour</a:t>
          </a:r>
          <a:endParaRPr lang="en-GB" dirty="0"/>
        </a:p>
      </dgm:t>
    </dgm:pt>
    <dgm:pt modelId="{17894460-F2D1-4D64-B4DF-D93E431C586A}" type="parTrans" cxnId="{7F7A5A9F-75C6-4A1E-BCD4-CECAA3489E7E}">
      <dgm:prSet/>
      <dgm:spPr/>
      <dgm:t>
        <a:bodyPr/>
        <a:lstStyle/>
        <a:p>
          <a:endParaRPr lang="en-US"/>
        </a:p>
      </dgm:t>
    </dgm:pt>
    <dgm:pt modelId="{E4B45908-18D5-4AA4-B4C1-1E77B382877F}" type="sibTrans" cxnId="{7F7A5A9F-75C6-4A1E-BCD4-CECAA3489E7E}">
      <dgm:prSet/>
      <dgm:spPr/>
      <dgm:t>
        <a:bodyPr/>
        <a:lstStyle/>
        <a:p>
          <a:endParaRPr lang="en-US"/>
        </a:p>
      </dgm:t>
    </dgm:pt>
    <dgm:pt modelId="{3AF11854-283B-40F2-ACEF-DE5E2479B6C3}" type="pres">
      <dgm:prSet presAssocID="{4C6574CF-F9D7-4062-9A85-603A54A1DAC8}" presName="linear" presStyleCnt="0">
        <dgm:presLayoutVars>
          <dgm:animLvl val="lvl"/>
          <dgm:resizeHandles val="exact"/>
        </dgm:presLayoutVars>
      </dgm:prSet>
      <dgm:spPr/>
      <dgm:t>
        <a:bodyPr/>
        <a:lstStyle/>
        <a:p>
          <a:endParaRPr lang="en-US"/>
        </a:p>
      </dgm:t>
    </dgm:pt>
    <dgm:pt modelId="{2805C495-8D9D-41BA-AB40-FCB0A2BDA44A}" type="pres">
      <dgm:prSet presAssocID="{A93C24B8-238A-45CC-82A1-660325DB643A}" presName="parentText" presStyleLbl="node1" presStyleIdx="0" presStyleCnt="1" custLinFactNeighborX="566" custLinFactNeighborY="-51476">
        <dgm:presLayoutVars>
          <dgm:chMax val="0"/>
          <dgm:bulletEnabled val="1"/>
        </dgm:presLayoutVars>
      </dgm:prSet>
      <dgm:spPr/>
      <dgm:t>
        <a:bodyPr/>
        <a:lstStyle/>
        <a:p>
          <a:endParaRPr lang="en-US"/>
        </a:p>
      </dgm:t>
    </dgm:pt>
  </dgm:ptLst>
  <dgm:cxnLst>
    <dgm:cxn modelId="{7F7A5A9F-75C6-4A1E-BCD4-CECAA3489E7E}" srcId="{4C6574CF-F9D7-4062-9A85-603A54A1DAC8}" destId="{A93C24B8-238A-45CC-82A1-660325DB643A}" srcOrd="0" destOrd="0" parTransId="{17894460-F2D1-4D64-B4DF-D93E431C586A}" sibTransId="{E4B45908-18D5-4AA4-B4C1-1E77B382877F}"/>
    <dgm:cxn modelId="{FEA078C1-B093-42E3-8250-B1AF8862E6DB}" type="presOf" srcId="{A93C24B8-238A-45CC-82A1-660325DB643A}" destId="{2805C495-8D9D-41BA-AB40-FCB0A2BDA44A}" srcOrd="0" destOrd="0" presId="urn:microsoft.com/office/officeart/2005/8/layout/vList2"/>
    <dgm:cxn modelId="{FF17FEDA-F288-4A49-9FB1-68C46DF4BC55}" type="presOf" srcId="{4C6574CF-F9D7-4062-9A85-603A54A1DAC8}" destId="{3AF11854-283B-40F2-ACEF-DE5E2479B6C3}" srcOrd="0" destOrd="0" presId="urn:microsoft.com/office/officeart/2005/8/layout/vList2"/>
    <dgm:cxn modelId="{599D81C0-D4F6-4BBF-9FFE-0568EE47F12B}" type="presParOf" srcId="{3AF11854-283B-40F2-ACEF-DE5E2479B6C3}" destId="{2805C495-8D9D-41BA-AB40-FCB0A2BDA44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24C83B13-4DCD-4036-9329-42516CBF8E5E}" type="doc">
      <dgm:prSet loTypeId="urn:microsoft.com/office/officeart/2005/8/layout/vList2" loCatId="list" qsTypeId="urn:microsoft.com/office/officeart/2005/8/quickstyle/simple3" qsCatId="simple" csTypeId="urn:microsoft.com/office/officeart/2005/8/colors/colorful3" csCatId="colorful" phldr="1"/>
      <dgm:spPr/>
      <dgm:t>
        <a:bodyPr/>
        <a:lstStyle/>
        <a:p>
          <a:endParaRPr lang="en-US"/>
        </a:p>
      </dgm:t>
    </dgm:pt>
    <dgm:pt modelId="{C7BF0189-277A-4D17-87EF-664BFB1FD440}">
      <dgm:prSet custT="1"/>
      <dgm:spPr/>
      <dgm:t>
        <a:bodyPr/>
        <a:lstStyle/>
        <a:p>
          <a:pPr rtl="0"/>
          <a:r>
            <a:rPr lang="en-GB" sz="3200" dirty="0"/>
            <a:t>Would you do anything differently?</a:t>
          </a:r>
        </a:p>
      </dgm:t>
    </dgm:pt>
    <dgm:pt modelId="{D5390912-B06F-475B-89C5-0AF3AC172CF8}" type="parTrans" cxnId="{7F4A9084-4EEA-4502-9D63-15AE19FFFBC8}">
      <dgm:prSet/>
      <dgm:spPr/>
      <dgm:t>
        <a:bodyPr/>
        <a:lstStyle/>
        <a:p>
          <a:endParaRPr lang="en-US"/>
        </a:p>
      </dgm:t>
    </dgm:pt>
    <dgm:pt modelId="{70F1FA0E-EAC6-4D3E-B9C4-5D0E89A415AD}" type="sibTrans" cxnId="{7F4A9084-4EEA-4502-9D63-15AE19FFFBC8}">
      <dgm:prSet/>
      <dgm:spPr/>
      <dgm:t>
        <a:bodyPr/>
        <a:lstStyle/>
        <a:p>
          <a:endParaRPr lang="en-US"/>
        </a:p>
      </dgm:t>
    </dgm:pt>
    <dgm:pt modelId="{9F65CD25-833A-4AEB-A58A-CDDDBE3289A4}" type="pres">
      <dgm:prSet presAssocID="{24C83B13-4DCD-4036-9329-42516CBF8E5E}" presName="linear" presStyleCnt="0">
        <dgm:presLayoutVars>
          <dgm:animLvl val="lvl"/>
          <dgm:resizeHandles val="exact"/>
        </dgm:presLayoutVars>
      </dgm:prSet>
      <dgm:spPr/>
      <dgm:t>
        <a:bodyPr/>
        <a:lstStyle/>
        <a:p>
          <a:endParaRPr lang="en-US"/>
        </a:p>
      </dgm:t>
    </dgm:pt>
    <dgm:pt modelId="{E1A02CC8-2367-45CF-B482-AA69865DCCD0}" type="pres">
      <dgm:prSet presAssocID="{C7BF0189-277A-4D17-87EF-664BFB1FD440}" presName="parentText" presStyleLbl="node1" presStyleIdx="0" presStyleCnt="1" custScaleX="42550" custScaleY="146966" custLinFactNeighborX="-30690" custLinFactNeighborY="10502">
        <dgm:presLayoutVars>
          <dgm:chMax val="0"/>
          <dgm:bulletEnabled val="1"/>
        </dgm:presLayoutVars>
      </dgm:prSet>
      <dgm:spPr/>
      <dgm:t>
        <a:bodyPr/>
        <a:lstStyle/>
        <a:p>
          <a:endParaRPr lang="en-US"/>
        </a:p>
      </dgm:t>
    </dgm:pt>
  </dgm:ptLst>
  <dgm:cxnLst>
    <dgm:cxn modelId="{858E9F0B-2CA3-4CAE-A8FB-56E50478A2C1}" type="presOf" srcId="{C7BF0189-277A-4D17-87EF-664BFB1FD440}" destId="{E1A02CC8-2367-45CF-B482-AA69865DCCD0}" srcOrd="0" destOrd="0" presId="urn:microsoft.com/office/officeart/2005/8/layout/vList2"/>
    <dgm:cxn modelId="{62F6081E-B654-4A84-B1EB-B682EA4E045B}" type="presOf" srcId="{24C83B13-4DCD-4036-9329-42516CBF8E5E}" destId="{9F65CD25-833A-4AEB-A58A-CDDDBE3289A4}" srcOrd="0" destOrd="0" presId="urn:microsoft.com/office/officeart/2005/8/layout/vList2"/>
    <dgm:cxn modelId="{7F4A9084-4EEA-4502-9D63-15AE19FFFBC8}" srcId="{24C83B13-4DCD-4036-9329-42516CBF8E5E}" destId="{C7BF0189-277A-4D17-87EF-664BFB1FD440}" srcOrd="0" destOrd="0" parTransId="{D5390912-B06F-475B-89C5-0AF3AC172CF8}" sibTransId="{70F1FA0E-EAC6-4D3E-B9C4-5D0E89A415AD}"/>
    <dgm:cxn modelId="{A7B6C502-2FE4-437A-B6E7-B2AA7A7DEDA6}" type="presParOf" srcId="{9F65CD25-833A-4AEB-A58A-CDDDBE3289A4}" destId="{E1A02CC8-2367-45CF-B482-AA69865DCCD0}"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8F461646-0B10-46BA-8668-656EFF1CA462}" type="doc">
      <dgm:prSet loTypeId="urn:microsoft.com/office/officeart/2005/8/layout/vList6" loCatId="list" qsTypeId="urn:microsoft.com/office/officeart/2005/8/quickstyle/simple2" qsCatId="simple" csTypeId="urn:microsoft.com/office/officeart/2005/8/colors/colorful5" csCatId="colorful" phldr="1"/>
      <dgm:spPr/>
      <dgm:t>
        <a:bodyPr/>
        <a:lstStyle/>
        <a:p>
          <a:endParaRPr lang="en-US"/>
        </a:p>
      </dgm:t>
    </dgm:pt>
    <dgm:pt modelId="{09721D82-F321-4284-84C9-D549956D902F}">
      <dgm:prSet phldrT="[Text]"/>
      <dgm:spPr/>
      <dgm:t>
        <a:bodyPr/>
        <a:lstStyle/>
        <a:p>
          <a:r>
            <a:rPr lang="en-US" dirty="0"/>
            <a:t>?</a:t>
          </a:r>
        </a:p>
      </dgm:t>
    </dgm:pt>
    <dgm:pt modelId="{D67B6CA7-3D9B-4AA4-A77E-A0ECF5E7D5CB}" type="parTrans" cxnId="{58027DE0-B8E5-45B2-B279-44A53E62303B}">
      <dgm:prSet/>
      <dgm:spPr/>
      <dgm:t>
        <a:bodyPr/>
        <a:lstStyle/>
        <a:p>
          <a:endParaRPr lang="en-US"/>
        </a:p>
      </dgm:t>
    </dgm:pt>
    <dgm:pt modelId="{FF35F4CA-4883-4CB0-B4CB-B30A7F6732FA}" type="sibTrans" cxnId="{58027DE0-B8E5-45B2-B279-44A53E62303B}">
      <dgm:prSet/>
      <dgm:spPr/>
      <dgm:t>
        <a:bodyPr/>
        <a:lstStyle/>
        <a:p>
          <a:endParaRPr lang="en-US"/>
        </a:p>
      </dgm:t>
    </dgm:pt>
    <dgm:pt modelId="{EC7E82B8-3E48-40A9-AFA9-FFA64B2AC7BF}">
      <dgm:prSet phldrT="[Text]"/>
      <dgm:spPr/>
      <dgm:t>
        <a:bodyPr/>
        <a:lstStyle/>
        <a:p>
          <a:r>
            <a:rPr lang="en-US" dirty="0"/>
            <a:t>What have you learnt?</a:t>
          </a:r>
        </a:p>
      </dgm:t>
    </dgm:pt>
    <dgm:pt modelId="{5BE40A0A-BBB9-4783-9EE3-385177FFD410}" type="parTrans" cxnId="{4912F62A-6173-4B9F-AF7C-E2A1D2C3F3CF}">
      <dgm:prSet/>
      <dgm:spPr/>
      <dgm:t>
        <a:bodyPr/>
        <a:lstStyle/>
        <a:p>
          <a:endParaRPr lang="en-US"/>
        </a:p>
      </dgm:t>
    </dgm:pt>
    <dgm:pt modelId="{8A65ECC8-7A4F-405D-BF70-6CE49D1C4582}" type="sibTrans" cxnId="{4912F62A-6173-4B9F-AF7C-E2A1D2C3F3CF}">
      <dgm:prSet/>
      <dgm:spPr/>
      <dgm:t>
        <a:bodyPr/>
        <a:lstStyle/>
        <a:p>
          <a:endParaRPr lang="en-US"/>
        </a:p>
      </dgm:t>
    </dgm:pt>
    <dgm:pt modelId="{DE2F0927-73A6-4F06-9281-A047015BE5D4}">
      <dgm:prSet phldrT="[Text]"/>
      <dgm:spPr/>
      <dgm:t>
        <a:bodyPr/>
        <a:lstStyle/>
        <a:p>
          <a:r>
            <a:rPr lang="en-US" dirty="0"/>
            <a:t>?</a:t>
          </a:r>
        </a:p>
      </dgm:t>
    </dgm:pt>
    <dgm:pt modelId="{69388519-8101-4277-AA53-F848FA7735F8}" type="parTrans" cxnId="{9F25B6B6-C9AB-4D6B-8216-A479D207651D}">
      <dgm:prSet/>
      <dgm:spPr/>
      <dgm:t>
        <a:bodyPr/>
        <a:lstStyle/>
        <a:p>
          <a:endParaRPr lang="en-US"/>
        </a:p>
      </dgm:t>
    </dgm:pt>
    <dgm:pt modelId="{0E5BF1A1-9686-47A0-8A22-128429C155BF}" type="sibTrans" cxnId="{9F25B6B6-C9AB-4D6B-8216-A479D207651D}">
      <dgm:prSet/>
      <dgm:spPr/>
      <dgm:t>
        <a:bodyPr/>
        <a:lstStyle/>
        <a:p>
          <a:endParaRPr lang="en-US"/>
        </a:p>
      </dgm:t>
    </dgm:pt>
    <dgm:pt modelId="{1C20D524-0097-4526-9645-6023DEA0AED3}">
      <dgm:prSet phldrT="[Text]"/>
      <dgm:spPr/>
      <dgm:t>
        <a:bodyPr/>
        <a:lstStyle/>
        <a:p>
          <a:r>
            <a:rPr lang="en-US" dirty="0" smtClean="0"/>
            <a:t>Will </a:t>
          </a:r>
          <a:r>
            <a:rPr lang="en-US" dirty="0"/>
            <a:t>you do </a:t>
          </a:r>
          <a:r>
            <a:rPr lang="en-US" dirty="0" smtClean="0"/>
            <a:t>anything differently</a:t>
          </a:r>
          <a:r>
            <a:rPr lang="en-US" dirty="0"/>
            <a:t>?</a:t>
          </a:r>
        </a:p>
      </dgm:t>
    </dgm:pt>
    <dgm:pt modelId="{4260AE47-BE90-4D84-A8A0-73FD917B1A79}" type="parTrans" cxnId="{7FD932F2-7555-4F0B-A066-9648648180C1}">
      <dgm:prSet/>
      <dgm:spPr/>
      <dgm:t>
        <a:bodyPr/>
        <a:lstStyle/>
        <a:p>
          <a:endParaRPr lang="en-US"/>
        </a:p>
      </dgm:t>
    </dgm:pt>
    <dgm:pt modelId="{1E2685DF-76F4-4394-B727-14844B0B1D7C}" type="sibTrans" cxnId="{7FD932F2-7555-4F0B-A066-9648648180C1}">
      <dgm:prSet/>
      <dgm:spPr/>
      <dgm:t>
        <a:bodyPr/>
        <a:lstStyle/>
        <a:p>
          <a:endParaRPr lang="en-US"/>
        </a:p>
      </dgm:t>
    </dgm:pt>
    <dgm:pt modelId="{77B0F65C-C84E-4DD5-A63C-52FEF69B9581}" type="pres">
      <dgm:prSet presAssocID="{8F461646-0B10-46BA-8668-656EFF1CA462}" presName="Name0" presStyleCnt="0">
        <dgm:presLayoutVars>
          <dgm:dir/>
          <dgm:animLvl val="lvl"/>
          <dgm:resizeHandles/>
        </dgm:presLayoutVars>
      </dgm:prSet>
      <dgm:spPr/>
      <dgm:t>
        <a:bodyPr/>
        <a:lstStyle/>
        <a:p>
          <a:endParaRPr lang="en-US"/>
        </a:p>
      </dgm:t>
    </dgm:pt>
    <dgm:pt modelId="{C4FB1550-C9F6-48ED-BEFD-1B4473FC4393}" type="pres">
      <dgm:prSet presAssocID="{09721D82-F321-4284-84C9-D549956D902F}" presName="linNode" presStyleCnt="0"/>
      <dgm:spPr/>
    </dgm:pt>
    <dgm:pt modelId="{5CC195EA-B211-4F71-8AD6-09B99437F07F}" type="pres">
      <dgm:prSet presAssocID="{09721D82-F321-4284-84C9-D549956D902F}" presName="parentShp" presStyleLbl="node1" presStyleIdx="0" presStyleCnt="2">
        <dgm:presLayoutVars>
          <dgm:bulletEnabled val="1"/>
        </dgm:presLayoutVars>
      </dgm:prSet>
      <dgm:spPr/>
      <dgm:t>
        <a:bodyPr/>
        <a:lstStyle/>
        <a:p>
          <a:endParaRPr lang="en-US"/>
        </a:p>
      </dgm:t>
    </dgm:pt>
    <dgm:pt modelId="{26B4CEF9-69AD-4FB1-987D-DA643682ACDE}" type="pres">
      <dgm:prSet presAssocID="{09721D82-F321-4284-84C9-D549956D902F}" presName="childShp" presStyleLbl="bgAccFollowNode1" presStyleIdx="0" presStyleCnt="2">
        <dgm:presLayoutVars>
          <dgm:bulletEnabled val="1"/>
        </dgm:presLayoutVars>
      </dgm:prSet>
      <dgm:spPr/>
      <dgm:t>
        <a:bodyPr/>
        <a:lstStyle/>
        <a:p>
          <a:endParaRPr lang="en-US"/>
        </a:p>
      </dgm:t>
    </dgm:pt>
    <dgm:pt modelId="{48C9EC80-2723-4862-BD81-E02C5DF9F39A}" type="pres">
      <dgm:prSet presAssocID="{FF35F4CA-4883-4CB0-B4CB-B30A7F6732FA}" presName="spacing" presStyleCnt="0"/>
      <dgm:spPr/>
    </dgm:pt>
    <dgm:pt modelId="{239FDA76-27CE-460D-8031-176075EB55BF}" type="pres">
      <dgm:prSet presAssocID="{DE2F0927-73A6-4F06-9281-A047015BE5D4}" presName="linNode" presStyleCnt="0"/>
      <dgm:spPr/>
    </dgm:pt>
    <dgm:pt modelId="{D68F54E2-FDCF-41DC-82C7-333D3713AD16}" type="pres">
      <dgm:prSet presAssocID="{DE2F0927-73A6-4F06-9281-A047015BE5D4}" presName="parentShp" presStyleLbl="node1" presStyleIdx="1" presStyleCnt="2">
        <dgm:presLayoutVars>
          <dgm:bulletEnabled val="1"/>
        </dgm:presLayoutVars>
      </dgm:prSet>
      <dgm:spPr/>
      <dgm:t>
        <a:bodyPr/>
        <a:lstStyle/>
        <a:p>
          <a:endParaRPr lang="en-US"/>
        </a:p>
      </dgm:t>
    </dgm:pt>
    <dgm:pt modelId="{76F75ACC-A6EE-4ADD-8C07-0F0086B83F6D}" type="pres">
      <dgm:prSet presAssocID="{DE2F0927-73A6-4F06-9281-A047015BE5D4}" presName="childShp" presStyleLbl="bgAccFollowNode1" presStyleIdx="1" presStyleCnt="2">
        <dgm:presLayoutVars>
          <dgm:bulletEnabled val="1"/>
        </dgm:presLayoutVars>
      </dgm:prSet>
      <dgm:spPr/>
      <dgm:t>
        <a:bodyPr/>
        <a:lstStyle/>
        <a:p>
          <a:endParaRPr lang="en-US"/>
        </a:p>
      </dgm:t>
    </dgm:pt>
  </dgm:ptLst>
  <dgm:cxnLst>
    <dgm:cxn modelId="{37CEC66C-B5B9-43BA-9D8F-FC6F42352540}" type="presOf" srcId="{DE2F0927-73A6-4F06-9281-A047015BE5D4}" destId="{D68F54E2-FDCF-41DC-82C7-333D3713AD16}" srcOrd="0" destOrd="0" presId="urn:microsoft.com/office/officeart/2005/8/layout/vList6"/>
    <dgm:cxn modelId="{DA44A704-9D6D-48F1-9625-7C01E31F3ABA}" type="presOf" srcId="{09721D82-F321-4284-84C9-D549956D902F}" destId="{5CC195EA-B211-4F71-8AD6-09B99437F07F}" srcOrd="0" destOrd="0" presId="urn:microsoft.com/office/officeart/2005/8/layout/vList6"/>
    <dgm:cxn modelId="{DD901668-A739-4EC5-80AD-98FF351CB001}" type="presOf" srcId="{EC7E82B8-3E48-40A9-AFA9-FFA64B2AC7BF}" destId="{26B4CEF9-69AD-4FB1-987D-DA643682ACDE}" srcOrd="0" destOrd="0" presId="urn:microsoft.com/office/officeart/2005/8/layout/vList6"/>
    <dgm:cxn modelId="{7FD932F2-7555-4F0B-A066-9648648180C1}" srcId="{DE2F0927-73A6-4F06-9281-A047015BE5D4}" destId="{1C20D524-0097-4526-9645-6023DEA0AED3}" srcOrd="0" destOrd="0" parTransId="{4260AE47-BE90-4D84-A8A0-73FD917B1A79}" sibTransId="{1E2685DF-76F4-4394-B727-14844B0B1D7C}"/>
    <dgm:cxn modelId="{9F25B6B6-C9AB-4D6B-8216-A479D207651D}" srcId="{8F461646-0B10-46BA-8668-656EFF1CA462}" destId="{DE2F0927-73A6-4F06-9281-A047015BE5D4}" srcOrd="1" destOrd="0" parTransId="{69388519-8101-4277-AA53-F848FA7735F8}" sibTransId="{0E5BF1A1-9686-47A0-8A22-128429C155BF}"/>
    <dgm:cxn modelId="{6B68E753-0481-4511-A127-04B7C6D39A95}" type="presOf" srcId="{8F461646-0B10-46BA-8668-656EFF1CA462}" destId="{77B0F65C-C84E-4DD5-A63C-52FEF69B9581}" srcOrd="0" destOrd="0" presId="urn:microsoft.com/office/officeart/2005/8/layout/vList6"/>
    <dgm:cxn modelId="{58027DE0-B8E5-45B2-B279-44A53E62303B}" srcId="{8F461646-0B10-46BA-8668-656EFF1CA462}" destId="{09721D82-F321-4284-84C9-D549956D902F}" srcOrd="0" destOrd="0" parTransId="{D67B6CA7-3D9B-4AA4-A77E-A0ECF5E7D5CB}" sibTransId="{FF35F4CA-4883-4CB0-B4CB-B30A7F6732FA}"/>
    <dgm:cxn modelId="{67F19C17-3AC3-4010-AACF-DC7576032551}" type="presOf" srcId="{1C20D524-0097-4526-9645-6023DEA0AED3}" destId="{76F75ACC-A6EE-4ADD-8C07-0F0086B83F6D}" srcOrd="0" destOrd="0" presId="urn:microsoft.com/office/officeart/2005/8/layout/vList6"/>
    <dgm:cxn modelId="{4912F62A-6173-4B9F-AF7C-E2A1D2C3F3CF}" srcId="{09721D82-F321-4284-84C9-D549956D902F}" destId="{EC7E82B8-3E48-40A9-AFA9-FFA64B2AC7BF}" srcOrd="0" destOrd="0" parTransId="{5BE40A0A-BBB9-4783-9EE3-385177FFD410}" sibTransId="{8A65ECC8-7A4F-405D-BF70-6CE49D1C4582}"/>
    <dgm:cxn modelId="{E60E644B-B35B-4E9A-B4E7-A61972F65444}" type="presParOf" srcId="{77B0F65C-C84E-4DD5-A63C-52FEF69B9581}" destId="{C4FB1550-C9F6-48ED-BEFD-1B4473FC4393}" srcOrd="0" destOrd="0" presId="urn:microsoft.com/office/officeart/2005/8/layout/vList6"/>
    <dgm:cxn modelId="{10493693-D766-4BAD-8FB8-1595934D6B4C}" type="presParOf" srcId="{C4FB1550-C9F6-48ED-BEFD-1B4473FC4393}" destId="{5CC195EA-B211-4F71-8AD6-09B99437F07F}" srcOrd="0" destOrd="0" presId="urn:microsoft.com/office/officeart/2005/8/layout/vList6"/>
    <dgm:cxn modelId="{02021A67-DA19-430B-9B6C-C87482C9897C}" type="presParOf" srcId="{C4FB1550-C9F6-48ED-BEFD-1B4473FC4393}" destId="{26B4CEF9-69AD-4FB1-987D-DA643682ACDE}" srcOrd="1" destOrd="0" presId="urn:microsoft.com/office/officeart/2005/8/layout/vList6"/>
    <dgm:cxn modelId="{E287E98C-B0A2-4530-9DC3-5596A9EE6EEF}" type="presParOf" srcId="{77B0F65C-C84E-4DD5-A63C-52FEF69B9581}" destId="{48C9EC80-2723-4862-BD81-E02C5DF9F39A}" srcOrd="1" destOrd="0" presId="urn:microsoft.com/office/officeart/2005/8/layout/vList6"/>
    <dgm:cxn modelId="{C5C4A0FD-DA0F-4013-ACB6-A88DAA8117AF}" type="presParOf" srcId="{77B0F65C-C84E-4DD5-A63C-52FEF69B9581}" destId="{239FDA76-27CE-460D-8031-176075EB55BF}" srcOrd="2" destOrd="0" presId="urn:microsoft.com/office/officeart/2005/8/layout/vList6"/>
    <dgm:cxn modelId="{070983EA-12E6-4C46-AD4C-35FEEA59CCE4}" type="presParOf" srcId="{239FDA76-27CE-460D-8031-176075EB55BF}" destId="{D68F54E2-FDCF-41DC-82C7-333D3713AD16}" srcOrd="0" destOrd="0" presId="urn:microsoft.com/office/officeart/2005/8/layout/vList6"/>
    <dgm:cxn modelId="{2CEDD538-B67F-48D1-88CC-D5E7227F03DB}" type="presParOf" srcId="{239FDA76-27CE-460D-8031-176075EB55BF}" destId="{76F75ACC-A6EE-4ADD-8C07-0F0086B83F6D}"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1F2B65-0513-4342-A7FB-43486830E4C7}" type="doc">
      <dgm:prSet loTypeId="urn:microsoft.com/office/officeart/2005/8/layout/vList2" loCatId="list" qsTypeId="urn:microsoft.com/office/officeart/2005/8/quickstyle/simple2" qsCatId="simple" csTypeId="urn:microsoft.com/office/officeart/2005/8/colors/accent0_2" csCatId="mainScheme"/>
      <dgm:spPr/>
      <dgm:t>
        <a:bodyPr/>
        <a:lstStyle/>
        <a:p>
          <a:endParaRPr lang="en-US"/>
        </a:p>
      </dgm:t>
    </dgm:pt>
    <dgm:pt modelId="{8DFC81A9-F6CB-4C08-8A4C-67071B566156}">
      <dgm:prSet/>
      <dgm:spPr/>
      <dgm:t>
        <a:bodyPr/>
        <a:lstStyle/>
        <a:p>
          <a:pPr algn="ctr" rtl="0"/>
          <a:r>
            <a:rPr lang="en-GB"/>
            <a:t>Positive Behaviour Support</a:t>
          </a:r>
        </a:p>
      </dgm:t>
    </dgm:pt>
    <dgm:pt modelId="{3DEE30CC-2C03-4D9F-9D2B-E1613CBAD210}" type="parTrans" cxnId="{CE7DBC6C-A5F2-4E74-AA12-D9875A49B183}">
      <dgm:prSet/>
      <dgm:spPr/>
      <dgm:t>
        <a:bodyPr/>
        <a:lstStyle/>
        <a:p>
          <a:endParaRPr lang="en-US"/>
        </a:p>
      </dgm:t>
    </dgm:pt>
    <dgm:pt modelId="{33B653D7-03B5-4ED3-AD23-C463194C22FD}" type="sibTrans" cxnId="{CE7DBC6C-A5F2-4E74-AA12-D9875A49B183}">
      <dgm:prSet/>
      <dgm:spPr/>
      <dgm:t>
        <a:bodyPr/>
        <a:lstStyle/>
        <a:p>
          <a:endParaRPr lang="en-US"/>
        </a:p>
      </dgm:t>
    </dgm:pt>
    <dgm:pt modelId="{2CEA6343-0B63-42B2-8424-C5C752A65A8B}" type="pres">
      <dgm:prSet presAssocID="{3E1F2B65-0513-4342-A7FB-43486830E4C7}" presName="linear" presStyleCnt="0">
        <dgm:presLayoutVars>
          <dgm:animLvl val="lvl"/>
          <dgm:resizeHandles val="exact"/>
        </dgm:presLayoutVars>
      </dgm:prSet>
      <dgm:spPr/>
      <dgm:t>
        <a:bodyPr/>
        <a:lstStyle/>
        <a:p>
          <a:endParaRPr lang="en-US"/>
        </a:p>
      </dgm:t>
    </dgm:pt>
    <dgm:pt modelId="{3CA0198D-00B2-4D26-A114-41CB04897BB4}" type="pres">
      <dgm:prSet presAssocID="{8DFC81A9-F6CB-4C08-8A4C-67071B566156}" presName="parentText" presStyleLbl="node1" presStyleIdx="0" presStyleCnt="1">
        <dgm:presLayoutVars>
          <dgm:chMax val="0"/>
          <dgm:bulletEnabled val="1"/>
        </dgm:presLayoutVars>
      </dgm:prSet>
      <dgm:spPr/>
      <dgm:t>
        <a:bodyPr/>
        <a:lstStyle/>
        <a:p>
          <a:endParaRPr lang="en-US"/>
        </a:p>
      </dgm:t>
    </dgm:pt>
  </dgm:ptLst>
  <dgm:cxnLst>
    <dgm:cxn modelId="{CE7DBC6C-A5F2-4E74-AA12-D9875A49B183}" srcId="{3E1F2B65-0513-4342-A7FB-43486830E4C7}" destId="{8DFC81A9-F6CB-4C08-8A4C-67071B566156}" srcOrd="0" destOrd="0" parTransId="{3DEE30CC-2C03-4D9F-9D2B-E1613CBAD210}" sibTransId="{33B653D7-03B5-4ED3-AD23-C463194C22FD}"/>
    <dgm:cxn modelId="{B57F1CCB-9296-419D-A039-0030F63CBE1E}" type="presOf" srcId="{3E1F2B65-0513-4342-A7FB-43486830E4C7}" destId="{2CEA6343-0B63-42B2-8424-C5C752A65A8B}" srcOrd="0" destOrd="0" presId="urn:microsoft.com/office/officeart/2005/8/layout/vList2"/>
    <dgm:cxn modelId="{63A42AAD-F694-4FC3-9837-0A7CF1BEB97A}" type="presOf" srcId="{8DFC81A9-F6CB-4C08-8A4C-67071B566156}" destId="{3CA0198D-00B2-4D26-A114-41CB04897BB4}" srcOrd="0" destOrd="0" presId="urn:microsoft.com/office/officeart/2005/8/layout/vList2"/>
    <dgm:cxn modelId="{6EFBA6F1-DDA6-4954-966D-89DE26472652}" type="presParOf" srcId="{2CEA6343-0B63-42B2-8424-C5C752A65A8B}" destId="{3CA0198D-00B2-4D26-A114-41CB04897BB4}"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2348CBF-3275-4443-94E5-82448B891F6E}" type="doc">
      <dgm:prSet loTypeId="urn:microsoft.com/office/officeart/2005/8/layout/vList2" loCatId="list" qsTypeId="urn:microsoft.com/office/officeart/2005/8/quickstyle/3d3" qsCatId="3D" csTypeId="urn:microsoft.com/office/officeart/2005/8/colors/accent0_2" csCatId="mainScheme" phldr="1"/>
      <dgm:spPr/>
      <dgm:t>
        <a:bodyPr/>
        <a:lstStyle/>
        <a:p>
          <a:endParaRPr lang="en-US"/>
        </a:p>
      </dgm:t>
    </dgm:pt>
    <dgm:pt modelId="{DA0DA4F3-6882-4C62-8A7F-9D44E53ED774}">
      <dgm:prSet custT="1"/>
      <dgm:spPr/>
      <dgm:t>
        <a:bodyPr/>
        <a:lstStyle/>
        <a:p>
          <a:pPr algn="ctr" rtl="0"/>
          <a:r>
            <a:rPr lang="en-GB" sz="2800" dirty="0"/>
            <a:t>Think of a behaviour incident you have dealt with recently.</a:t>
          </a:r>
        </a:p>
        <a:p>
          <a:pPr algn="ctr" rtl="0"/>
          <a:r>
            <a:rPr lang="en-GB" sz="2800" dirty="0" smtClean="0"/>
            <a:t>Keep </a:t>
          </a:r>
          <a:r>
            <a:rPr lang="en-GB" sz="2800" dirty="0"/>
            <a:t>this in mind throughout the session</a:t>
          </a:r>
          <a:r>
            <a:rPr lang="en-GB" sz="2200" dirty="0"/>
            <a:t>.</a:t>
          </a:r>
        </a:p>
      </dgm:t>
    </dgm:pt>
    <dgm:pt modelId="{976B50C7-2036-4C30-8117-A36CA2959D36}" type="parTrans" cxnId="{39FCF0BA-77BE-4634-82F2-3B6E182CFE12}">
      <dgm:prSet/>
      <dgm:spPr/>
      <dgm:t>
        <a:bodyPr/>
        <a:lstStyle/>
        <a:p>
          <a:endParaRPr lang="en-US"/>
        </a:p>
      </dgm:t>
    </dgm:pt>
    <dgm:pt modelId="{E47D64FD-C8DB-410E-AAEC-E798223B0069}" type="sibTrans" cxnId="{39FCF0BA-77BE-4634-82F2-3B6E182CFE12}">
      <dgm:prSet/>
      <dgm:spPr/>
      <dgm:t>
        <a:bodyPr/>
        <a:lstStyle/>
        <a:p>
          <a:endParaRPr lang="en-US"/>
        </a:p>
      </dgm:t>
    </dgm:pt>
    <dgm:pt modelId="{279094E1-E6AF-4F1D-991C-240FBAD4A4E8}" type="pres">
      <dgm:prSet presAssocID="{92348CBF-3275-4443-94E5-82448B891F6E}" presName="linear" presStyleCnt="0">
        <dgm:presLayoutVars>
          <dgm:animLvl val="lvl"/>
          <dgm:resizeHandles val="exact"/>
        </dgm:presLayoutVars>
      </dgm:prSet>
      <dgm:spPr/>
      <dgm:t>
        <a:bodyPr/>
        <a:lstStyle/>
        <a:p>
          <a:endParaRPr lang="en-US"/>
        </a:p>
      </dgm:t>
    </dgm:pt>
    <dgm:pt modelId="{BA4E924D-BBEF-4BEA-9B2B-A4D4FE15B43B}" type="pres">
      <dgm:prSet presAssocID="{DA0DA4F3-6882-4C62-8A7F-9D44E53ED774}" presName="parentText" presStyleLbl="node1" presStyleIdx="0" presStyleCnt="1" custScaleY="354133">
        <dgm:presLayoutVars>
          <dgm:chMax val="0"/>
          <dgm:bulletEnabled val="1"/>
        </dgm:presLayoutVars>
      </dgm:prSet>
      <dgm:spPr/>
      <dgm:t>
        <a:bodyPr/>
        <a:lstStyle/>
        <a:p>
          <a:endParaRPr lang="en-US"/>
        </a:p>
      </dgm:t>
    </dgm:pt>
  </dgm:ptLst>
  <dgm:cxnLst>
    <dgm:cxn modelId="{A0C67FFE-DF85-48DF-8A12-54D97B31B076}" type="presOf" srcId="{DA0DA4F3-6882-4C62-8A7F-9D44E53ED774}" destId="{BA4E924D-BBEF-4BEA-9B2B-A4D4FE15B43B}" srcOrd="0" destOrd="0" presId="urn:microsoft.com/office/officeart/2005/8/layout/vList2"/>
    <dgm:cxn modelId="{2A78F2E8-CC76-4C0A-9A6B-A879BD4095C8}" type="presOf" srcId="{92348CBF-3275-4443-94E5-82448B891F6E}" destId="{279094E1-E6AF-4F1D-991C-240FBAD4A4E8}" srcOrd="0" destOrd="0" presId="urn:microsoft.com/office/officeart/2005/8/layout/vList2"/>
    <dgm:cxn modelId="{39FCF0BA-77BE-4634-82F2-3B6E182CFE12}" srcId="{92348CBF-3275-4443-94E5-82448B891F6E}" destId="{DA0DA4F3-6882-4C62-8A7F-9D44E53ED774}" srcOrd="0" destOrd="0" parTransId="{976B50C7-2036-4C30-8117-A36CA2959D36}" sibTransId="{E47D64FD-C8DB-410E-AAEC-E798223B0069}"/>
    <dgm:cxn modelId="{036FBDE5-69BA-467C-A8F1-665D77780ECE}" type="presParOf" srcId="{279094E1-E6AF-4F1D-991C-240FBAD4A4E8}" destId="{BA4E924D-BBEF-4BEA-9B2B-A4D4FE15B43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CC42939-B59E-49AE-9D8A-424E90B9ABD1}"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n-GB"/>
        </a:p>
      </dgm:t>
    </dgm:pt>
    <dgm:pt modelId="{73EF6AD0-CC83-41BA-B154-D84460E4C9BF}">
      <dgm:prSet/>
      <dgm:spPr/>
      <dgm:t>
        <a:bodyPr/>
        <a:lstStyle/>
        <a:p>
          <a:r>
            <a:rPr lang="en-GB" b="1"/>
            <a:t>Inspecting safeguarding in early years, education and skills (from September 2019)</a:t>
          </a:r>
          <a:endParaRPr lang="en-GB"/>
        </a:p>
      </dgm:t>
    </dgm:pt>
    <dgm:pt modelId="{C6F178EE-FE76-4143-B074-B4805CE8BFDE}" type="parTrans" cxnId="{5C49F6D3-8C38-4B3C-ABC3-11DA378B747D}">
      <dgm:prSet/>
      <dgm:spPr/>
      <dgm:t>
        <a:bodyPr/>
        <a:lstStyle/>
        <a:p>
          <a:endParaRPr lang="en-GB"/>
        </a:p>
      </dgm:t>
    </dgm:pt>
    <dgm:pt modelId="{EFAC533D-B334-4705-B7BB-441FB31BC1B7}" type="sibTrans" cxnId="{5C49F6D3-8C38-4B3C-ABC3-11DA378B747D}">
      <dgm:prSet/>
      <dgm:spPr/>
      <dgm:t>
        <a:bodyPr/>
        <a:lstStyle/>
        <a:p>
          <a:endParaRPr lang="en-GB"/>
        </a:p>
      </dgm:t>
    </dgm:pt>
    <dgm:pt modelId="{A0B330B4-59B4-4330-8C97-467F94D1E0A5}" type="pres">
      <dgm:prSet presAssocID="{9CC42939-B59E-49AE-9D8A-424E90B9ABD1}" presName="linear" presStyleCnt="0">
        <dgm:presLayoutVars>
          <dgm:animLvl val="lvl"/>
          <dgm:resizeHandles val="exact"/>
        </dgm:presLayoutVars>
      </dgm:prSet>
      <dgm:spPr/>
      <dgm:t>
        <a:bodyPr/>
        <a:lstStyle/>
        <a:p>
          <a:endParaRPr lang="en-US"/>
        </a:p>
      </dgm:t>
    </dgm:pt>
    <dgm:pt modelId="{BC8D3D96-75B3-4625-80DA-787D778698C6}" type="pres">
      <dgm:prSet presAssocID="{73EF6AD0-CC83-41BA-B154-D84460E4C9BF}" presName="parentText" presStyleLbl="node1" presStyleIdx="0" presStyleCnt="1">
        <dgm:presLayoutVars>
          <dgm:chMax val="0"/>
          <dgm:bulletEnabled val="1"/>
        </dgm:presLayoutVars>
      </dgm:prSet>
      <dgm:spPr/>
      <dgm:t>
        <a:bodyPr/>
        <a:lstStyle/>
        <a:p>
          <a:endParaRPr lang="en-US"/>
        </a:p>
      </dgm:t>
    </dgm:pt>
  </dgm:ptLst>
  <dgm:cxnLst>
    <dgm:cxn modelId="{11C15F11-278D-41B8-A56B-4B15C87585C7}" type="presOf" srcId="{9CC42939-B59E-49AE-9D8A-424E90B9ABD1}" destId="{A0B330B4-59B4-4330-8C97-467F94D1E0A5}" srcOrd="0" destOrd="0" presId="urn:microsoft.com/office/officeart/2005/8/layout/vList2"/>
    <dgm:cxn modelId="{7F44D02C-D8F9-4DF1-981D-86A86D655463}" type="presOf" srcId="{73EF6AD0-CC83-41BA-B154-D84460E4C9BF}" destId="{BC8D3D96-75B3-4625-80DA-787D778698C6}" srcOrd="0" destOrd="0" presId="urn:microsoft.com/office/officeart/2005/8/layout/vList2"/>
    <dgm:cxn modelId="{5C49F6D3-8C38-4B3C-ABC3-11DA378B747D}" srcId="{9CC42939-B59E-49AE-9D8A-424E90B9ABD1}" destId="{73EF6AD0-CC83-41BA-B154-D84460E4C9BF}" srcOrd="0" destOrd="0" parTransId="{C6F178EE-FE76-4143-B074-B4805CE8BFDE}" sibTransId="{EFAC533D-B334-4705-B7BB-441FB31BC1B7}"/>
    <dgm:cxn modelId="{F1992EFE-5C43-4FBF-8F12-430228B1C765}" type="presParOf" srcId="{A0B330B4-59B4-4330-8C97-467F94D1E0A5}" destId="{BC8D3D96-75B3-4625-80DA-787D778698C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E5FA971-773D-44E6-ACA9-9BE4E4F6933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FD91F6B5-CC18-4BCA-A6CF-396AF5FD7FBE}">
      <dgm:prSet/>
      <dgm:spPr/>
      <dgm:t>
        <a:bodyPr/>
        <a:lstStyle/>
        <a:p>
          <a:pPr rtl="0"/>
          <a:r>
            <a:rPr lang="en-GB"/>
            <a:t>Factors Influencing Human Behaviour</a:t>
          </a:r>
        </a:p>
      </dgm:t>
    </dgm:pt>
    <dgm:pt modelId="{80545E98-E75E-40BB-A8F8-62A73C636FD5}" type="parTrans" cxnId="{D2C034C3-3DA9-451B-84F7-89E3BD1373E7}">
      <dgm:prSet/>
      <dgm:spPr/>
      <dgm:t>
        <a:bodyPr/>
        <a:lstStyle/>
        <a:p>
          <a:endParaRPr lang="en-US"/>
        </a:p>
      </dgm:t>
    </dgm:pt>
    <dgm:pt modelId="{21B83AB6-E1C1-4E3F-B51E-C936EAF561A2}" type="sibTrans" cxnId="{D2C034C3-3DA9-451B-84F7-89E3BD1373E7}">
      <dgm:prSet/>
      <dgm:spPr/>
      <dgm:t>
        <a:bodyPr/>
        <a:lstStyle/>
        <a:p>
          <a:endParaRPr lang="en-US"/>
        </a:p>
      </dgm:t>
    </dgm:pt>
    <dgm:pt modelId="{FA3D0F52-98E5-4328-94A3-02F4F20B7F9A}" type="pres">
      <dgm:prSet presAssocID="{1E5FA971-773D-44E6-ACA9-9BE4E4F6933B}" presName="linear" presStyleCnt="0">
        <dgm:presLayoutVars>
          <dgm:animLvl val="lvl"/>
          <dgm:resizeHandles val="exact"/>
        </dgm:presLayoutVars>
      </dgm:prSet>
      <dgm:spPr/>
      <dgm:t>
        <a:bodyPr/>
        <a:lstStyle/>
        <a:p>
          <a:endParaRPr lang="en-US"/>
        </a:p>
      </dgm:t>
    </dgm:pt>
    <dgm:pt modelId="{4840AA7D-CC62-46B4-B443-703365E45020}" type="pres">
      <dgm:prSet presAssocID="{FD91F6B5-CC18-4BCA-A6CF-396AF5FD7FBE}" presName="parentText" presStyleLbl="node1" presStyleIdx="0" presStyleCnt="1">
        <dgm:presLayoutVars>
          <dgm:chMax val="0"/>
          <dgm:bulletEnabled val="1"/>
        </dgm:presLayoutVars>
      </dgm:prSet>
      <dgm:spPr/>
      <dgm:t>
        <a:bodyPr/>
        <a:lstStyle/>
        <a:p>
          <a:endParaRPr lang="en-US"/>
        </a:p>
      </dgm:t>
    </dgm:pt>
  </dgm:ptLst>
  <dgm:cxnLst>
    <dgm:cxn modelId="{B83503DA-32F0-4D28-9925-A285B4A51462}" type="presOf" srcId="{FD91F6B5-CC18-4BCA-A6CF-396AF5FD7FBE}" destId="{4840AA7D-CC62-46B4-B443-703365E45020}" srcOrd="0" destOrd="0" presId="urn:microsoft.com/office/officeart/2005/8/layout/vList2"/>
    <dgm:cxn modelId="{D2C034C3-3DA9-451B-84F7-89E3BD1373E7}" srcId="{1E5FA971-773D-44E6-ACA9-9BE4E4F6933B}" destId="{FD91F6B5-CC18-4BCA-A6CF-396AF5FD7FBE}" srcOrd="0" destOrd="0" parTransId="{80545E98-E75E-40BB-A8F8-62A73C636FD5}" sibTransId="{21B83AB6-E1C1-4E3F-B51E-C936EAF561A2}"/>
    <dgm:cxn modelId="{4156CDD6-37AA-44ED-871B-5FAAB1E73949}" type="presOf" srcId="{1E5FA971-773D-44E6-ACA9-9BE4E4F6933B}" destId="{FA3D0F52-98E5-4328-94A3-02F4F20B7F9A}" srcOrd="0" destOrd="0" presId="urn:microsoft.com/office/officeart/2005/8/layout/vList2"/>
    <dgm:cxn modelId="{9265E243-28DD-40A2-8CE2-FB9BA82367F8}" type="presParOf" srcId="{FA3D0F52-98E5-4328-94A3-02F4F20B7F9A}" destId="{4840AA7D-CC62-46B4-B443-703365E4502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4DD565B-6C5A-40D1-8622-4F119A63A621}"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A508E812-14D9-40C6-A3A8-79F6035AD8F6}">
      <dgm:prSet/>
      <dgm:spPr/>
      <dgm:t>
        <a:bodyPr/>
        <a:lstStyle/>
        <a:p>
          <a:pPr algn="ctr" rtl="0"/>
          <a:r>
            <a:rPr lang="en-GB" dirty="0"/>
            <a:t>In small </a:t>
          </a:r>
          <a:r>
            <a:rPr lang="en-GB" dirty="0" err="1"/>
            <a:t>groups,make</a:t>
          </a:r>
          <a:r>
            <a:rPr lang="en-GB" dirty="0"/>
            <a:t> a list of the factors that influence human behaviour. Why would one person behave differently to another in the same circumstance?</a:t>
          </a:r>
        </a:p>
      </dgm:t>
    </dgm:pt>
    <dgm:pt modelId="{E1A323A1-73C9-46E6-A9E2-22772D241D15}" type="parTrans" cxnId="{EF9FD431-B0F5-4647-A2E2-38EF9153CF42}">
      <dgm:prSet/>
      <dgm:spPr/>
      <dgm:t>
        <a:bodyPr/>
        <a:lstStyle/>
        <a:p>
          <a:endParaRPr lang="en-US"/>
        </a:p>
      </dgm:t>
    </dgm:pt>
    <dgm:pt modelId="{D8B64BFB-E360-4805-97E5-E5547E590487}" type="sibTrans" cxnId="{EF9FD431-B0F5-4647-A2E2-38EF9153CF42}">
      <dgm:prSet/>
      <dgm:spPr/>
      <dgm:t>
        <a:bodyPr/>
        <a:lstStyle/>
        <a:p>
          <a:endParaRPr lang="en-US"/>
        </a:p>
      </dgm:t>
    </dgm:pt>
    <dgm:pt modelId="{6A2AE399-2A1C-46D1-B861-1BE5D8E55DB4}" type="pres">
      <dgm:prSet presAssocID="{D4DD565B-6C5A-40D1-8622-4F119A63A621}" presName="linear" presStyleCnt="0">
        <dgm:presLayoutVars>
          <dgm:animLvl val="lvl"/>
          <dgm:resizeHandles val="exact"/>
        </dgm:presLayoutVars>
      </dgm:prSet>
      <dgm:spPr/>
      <dgm:t>
        <a:bodyPr/>
        <a:lstStyle/>
        <a:p>
          <a:endParaRPr lang="en-US"/>
        </a:p>
      </dgm:t>
    </dgm:pt>
    <dgm:pt modelId="{5AD1399E-201D-4B96-B2F4-7C3D5D8CC44B}" type="pres">
      <dgm:prSet presAssocID="{A508E812-14D9-40C6-A3A8-79F6035AD8F6}" presName="parentText" presStyleLbl="node1" presStyleIdx="0" presStyleCnt="1">
        <dgm:presLayoutVars>
          <dgm:chMax val="0"/>
          <dgm:bulletEnabled val="1"/>
        </dgm:presLayoutVars>
      </dgm:prSet>
      <dgm:spPr/>
      <dgm:t>
        <a:bodyPr/>
        <a:lstStyle/>
        <a:p>
          <a:endParaRPr lang="en-US"/>
        </a:p>
      </dgm:t>
    </dgm:pt>
  </dgm:ptLst>
  <dgm:cxnLst>
    <dgm:cxn modelId="{6A7977AB-DC36-4B39-ACDE-AE52770E87E4}" type="presOf" srcId="{A508E812-14D9-40C6-A3A8-79F6035AD8F6}" destId="{5AD1399E-201D-4B96-B2F4-7C3D5D8CC44B}" srcOrd="0" destOrd="0" presId="urn:microsoft.com/office/officeart/2005/8/layout/vList2"/>
    <dgm:cxn modelId="{39130502-9E45-47B9-BA94-3227F49E8588}" type="presOf" srcId="{D4DD565B-6C5A-40D1-8622-4F119A63A621}" destId="{6A2AE399-2A1C-46D1-B861-1BE5D8E55DB4}" srcOrd="0" destOrd="0" presId="urn:microsoft.com/office/officeart/2005/8/layout/vList2"/>
    <dgm:cxn modelId="{EF9FD431-B0F5-4647-A2E2-38EF9153CF42}" srcId="{D4DD565B-6C5A-40D1-8622-4F119A63A621}" destId="{A508E812-14D9-40C6-A3A8-79F6035AD8F6}" srcOrd="0" destOrd="0" parTransId="{E1A323A1-73C9-46E6-A9E2-22772D241D15}" sibTransId="{D8B64BFB-E360-4805-97E5-E5547E590487}"/>
    <dgm:cxn modelId="{7AAFC5B8-673B-45F6-91AE-4FEDFFE1A216}" type="presParOf" srcId="{6A2AE399-2A1C-46D1-B861-1BE5D8E55DB4}" destId="{5AD1399E-201D-4B96-B2F4-7C3D5D8CC44B}"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6BB20FA-C5C4-49BD-B228-6DF54D1A54ED}"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822BD245-3632-49D0-B69C-80D66476DBFC}">
      <dgm:prSet/>
      <dgm:spPr/>
      <dgm:t>
        <a:bodyPr/>
        <a:lstStyle/>
        <a:p>
          <a:pPr algn="ctr" rtl="0"/>
          <a:r>
            <a:rPr lang="en-GB" dirty="0"/>
            <a:t>Research suggests that challenging behaviour occurs when a person has little control over their life and tries to exercise some, or because a person…is distressed at his or her ability to make others understand what he or she needs.</a:t>
          </a:r>
        </a:p>
        <a:p>
          <a:pPr algn="ctr" rtl="0"/>
          <a:r>
            <a:rPr lang="en-GB" dirty="0"/>
            <a:t>(Ashman, </a:t>
          </a:r>
          <a:r>
            <a:rPr lang="en-GB" dirty="0" err="1"/>
            <a:t>Ockenden</a:t>
          </a:r>
          <a:r>
            <a:rPr lang="en-GB" dirty="0"/>
            <a:t>, Mansell, Beadle-Brown 2010). </a:t>
          </a:r>
        </a:p>
      </dgm:t>
    </dgm:pt>
    <dgm:pt modelId="{57226DDB-C4EB-4742-AA99-94C4A41BD1CF}" type="parTrans" cxnId="{D9C2DB6C-E58B-439E-AF2A-9591EF126207}">
      <dgm:prSet/>
      <dgm:spPr/>
      <dgm:t>
        <a:bodyPr/>
        <a:lstStyle/>
        <a:p>
          <a:endParaRPr lang="en-US"/>
        </a:p>
      </dgm:t>
    </dgm:pt>
    <dgm:pt modelId="{6C114808-1E9D-417D-A97C-62FE6BF6C7D7}" type="sibTrans" cxnId="{D9C2DB6C-E58B-439E-AF2A-9591EF126207}">
      <dgm:prSet/>
      <dgm:spPr/>
      <dgm:t>
        <a:bodyPr/>
        <a:lstStyle/>
        <a:p>
          <a:endParaRPr lang="en-US"/>
        </a:p>
      </dgm:t>
    </dgm:pt>
    <dgm:pt modelId="{92DE728B-CEDA-4BFE-96DF-AC0A7726BB89}" type="pres">
      <dgm:prSet presAssocID="{56BB20FA-C5C4-49BD-B228-6DF54D1A54ED}" presName="linear" presStyleCnt="0">
        <dgm:presLayoutVars>
          <dgm:animLvl val="lvl"/>
          <dgm:resizeHandles val="exact"/>
        </dgm:presLayoutVars>
      </dgm:prSet>
      <dgm:spPr/>
      <dgm:t>
        <a:bodyPr/>
        <a:lstStyle/>
        <a:p>
          <a:endParaRPr lang="en-US"/>
        </a:p>
      </dgm:t>
    </dgm:pt>
    <dgm:pt modelId="{3B2B0E62-3548-4BE6-9D4A-4C8150967626}" type="pres">
      <dgm:prSet presAssocID="{822BD245-3632-49D0-B69C-80D66476DBFC}" presName="parentText" presStyleLbl="node1" presStyleIdx="0" presStyleCnt="1">
        <dgm:presLayoutVars>
          <dgm:chMax val="0"/>
          <dgm:bulletEnabled val="1"/>
        </dgm:presLayoutVars>
      </dgm:prSet>
      <dgm:spPr/>
      <dgm:t>
        <a:bodyPr/>
        <a:lstStyle/>
        <a:p>
          <a:endParaRPr lang="en-US"/>
        </a:p>
      </dgm:t>
    </dgm:pt>
  </dgm:ptLst>
  <dgm:cxnLst>
    <dgm:cxn modelId="{D9C2DB6C-E58B-439E-AF2A-9591EF126207}" srcId="{56BB20FA-C5C4-49BD-B228-6DF54D1A54ED}" destId="{822BD245-3632-49D0-B69C-80D66476DBFC}" srcOrd="0" destOrd="0" parTransId="{57226DDB-C4EB-4742-AA99-94C4A41BD1CF}" sibTransId="{6C114808-1E9D-417D-A97C-62FE6BF6C7D7}"/>
    <dgm:cxn modelId="{2DF6699D-EC15-4BD9-8C62-AD9B14F4DD91}" type="presOf" srcId="{822BD245-3632-49D0-B69C-80D66476DBFC}" destId="{3B2B0E62-3548-4BE6-9D4A-4C8150967626}" srcOrd="0" destOrd="0" presId="urn:microsoft.com/office/officeart/2005/8/layout/vList2"/>
    <dgm:cxn modelId="{B2E802C8-686C-438F-8CA4-3CDDFA26AE61}" type="presOf" srcId="{56BB20FA-C5C4-49BD-B228-6DF54D1A54ED}" destId="{92DE728B-CEDA-4BFE-96DF-AC0A7726BB89}" srcOrd="0" destOrd="0" presId="urn:microsoft.com/office/officeart/2005/8/layout/vList2"/>
    <dgm:cxn modelId="{B8288994-F643-4D46-8C09-5A05EC9D41BF}" type="presParOf" srcId="{92DE728B-CEDA-4BFE-96DF-AC0A7726BB89}" destId="{3B2B0E62-3548-4BE6-9D4A-4C8150967626}" srcOrd="0"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73ED57-973B-4549-AA5E-91514E9373AD}">
      <dsp:nvSpPr>
        <dsp:cNvPr id="0" name=""/>
        <dsp:cNvSpPr/>
      </dsp:nvSpPr>
      <dsp:spPr>
        <a:xfrm>
          <a:off x="0" y="225374"/>
          <a:ext cx="5686425" cy="155902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rtl="0">
            <a:lnSpc>
              <a:spcPct val="90000"/>
            </a:lnSpc>
            <a:spcBef>
              <a:spcPct val="0"/>
            </a:spcBef>
            <a:spcAft>
              <a:spcPct val="35000"/>
            </a:spcAft>
          </a:pPr>
          <a:r>
            <a:rPr lang="en-GB" sz="6500" b="1" kern="1200" dirty="0" smtClean="0"/>
            <a:t>Twilight </a:t>
          </a:r>
          <a:endParaRPr lang="en-GB" sz="6500" kern="1200" dirty="0"/>
        </a:p>
      </dsp:txBody>
      <dsp:txXfrm>
        <a:off x="76105" y="301479"/>
        <a:ext cx="5534215" cy="140681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CB3EB-DF97-46E2-83DA-0D9D865CF934}">
      <dsp:nvSpPr>
        <dsp:cNvPr id="0" name=""/>
        <dsp:cNvSpPr/>
      </dsp:nvSpPr>
      <dsp:spPr>
        <a:xfrm>
          <a:off x="5134" y="0"/>
          <a:ext cx="10505330" cy="132556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GB" sz="2500" kern="1200" dirty="0"/>
            <a:t>It is also a widely accepted fact that challenging behaviour is influenced by the person’s quality of life. Generally speaking, the better a person’s quality of life, the less likely they are to present challenging behaviours.</a:t>
          </a:r>
        </a:p>
      </dsp:txBody>
      <dsp:txXfrm>
        <a:off x="43958" y="38824"/>
        <a:ext cx="10427682" cy="124791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F4DB7-5403-487C-8CC4-877731A2984B}">
      <dsp:nvSpPr>
        <dsp:cNvPr id="0" name=""/>
        <dsp:cNvSpPr/>
      </dsp:nvSpPr>
      <dsp:spPr>
        <a:xfrm>
          <a:off x="0" y="3193"/>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rtl="0">
            <a:lnSpc>
              <a:spcPct val="90000"/>
            </a:lnSpc>
            <a:spcBef>
              <a:spcPct val="0"/>
            </a:spcBef>
            <a:spcAft>
              <a:spcPct val="35000"/>
            </a:spcAft>
          </a:pPr>
          <a:r>
            <a:rPr lang="en-GB" sz="5500" kern="1200"/>
            <a:t>Picture the scene….</a:t>
          </a:r>
        </a:p>
      </dsp:txBody>
      <dsp:txXfrm>
        <a:off x="64397" y="67590"/>
        <a:ext cx="10386806" cy="119038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BD2DC-625F-4C58-AC92-386C8A82DF53}">
      <dsp:nvSpPr>
        <dsp:cNvPr id="0" name=""/>
        <dsp:cNvSpPr/>
      </dsp:nvSpPr>
      <dsp:spPr>
        <a:xfrm>
          <a:off x="4621" y="796738"/>
          <a:ext cx="2020453" cy="2757860"/>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GB" sz="1500" kern="1200" dirty="0"/>
            <a:t>You have a disagreement over finances with a family member and don’t sleep well. You over-sleep and have to rush to get to work on time, skipping breakfast. </a:t>
          </a:r>
        </a:p>
      </dsp:txBody>
      <dsp:txXfrm>
        <a:off x="63798" y="855915"/>
        <a:ext cx="1902099" cy="2639506"/>
      </dsp:txXfrm>
    </dsp:sp>
    <dsp:sp modelId="{ABB39297-A244-4F5C-87EF-64B321575763}">
      <dsp:nvSpPr>
        <dsp:cNvPr id="0" name=""/>
        <dsp:cNvSpPr/>
      </dsp:nvSpPr>
      <dsp:spPr>
        <a:xfrm>
          <a:off x="2227119" y="1925132"/>
          <a:ext cx="428336" cy="501072"/>
        </a:xfrm>
        <a:prstGeom prst="rightArrow">
          <a:avLst>
            <a:gd name="adj1" fmla="val 60000"/>
            <a:gd name="adj2" fmla="val 5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2227119" y="2025346"/>
        <a:ext cx="299835" cy="300644"/>
      </dsp:txXfrm>
    </dsp:sp>
    <dsp:sp modelId="{21694203-93C7-45D3-89EB-218FE35080B2}">
      <dsp:nvSpPr>
        <dsp:cNvPr id="0" name=""/>
        <dsp:cNvSpPr/>
      </dsp:nvSpPr>
      <dsp:spPr>
        <a:xfrm>
          <a:off x="2833255" y="796738"/>
          <a:ext cx="2020453" cy="2757860"/>
        </a:xfrm>
        <a:prstGeom prst="roundRect">
          <a:avLst>
            <a:gd name="adj" fmla="val 10000"/>
          </a:avLst>
        </a:prstGeom>
        <a:gradFill rotWithShape="0">
          <a:gsLst>
            <a:gs pos="0">
              <a:schemeClr val="accent4">
                <a:hueOff val="3266964"/>
                <a:satOff val="-13592"/>
                <a:lumOff val="3203"/>
                <a:alphaOff val="0"/>
                <a:lumMod val="110000"/>
                <a:satMod val="105000"/>
                <a:tint val="67000"/>
              </a:schemeClr>
            </a:gs>
            <a:gs pos="50000">
              <a:schemeClr val="accent4">
                <a:hueOff val="3266964"/>
                <a:satOff val="-13592"/>
                <a:lumOff val="3203"/>
                <a:alphaOff val="0"/>
                <a:lumMod val="105000"/>
                <a:satMod val="103000"/>
                <a:tint val="73000"/>
              </a:schemeClr>
            </a:gs>
            <a:gs pos="100000">
              <a:schemeClr val="accent4">
                <a:hueOff val="3266964"/>
                <a:satOff val="-13592"/>
                <a:lumOff val="320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GB" sz="1500" kern="1200" dirty="0"/>
            <a:t>You arrive at work </a:t>
          </a:r>
          <a:r>
            <a:rPr lang="en-GB" sz="1500" kern="1200" dirty="0" smtClean="0"/>
            <a:t>a little late as the traffic was bad and </a:t>
          </a:r>
          <a:r>
            <a:rPr lang="en-GB" sz="1500" kern="1200" dirty="0"/>
            <a:t>someone catches you in the corridor to ask you to </a:t>
          </a:r>
          <a:r>
            <a:rPr lang="en-GB" sz="1500" kern="1200" dirty="0" smtClean="0"/>
            <a:t>swap  playground duty. Then the photocopier stops working so you don’t have all the resources you need.  </a:t>
          </a:r>
          <a:endParaRPr lang="en-GB" sz="1500" kern="1200" dirty="0"/>
        </a:p>
      </dsp:txBody>
      <dsp:txXfrm>
        <a:off x="2892432" y="855915"/>
        <a:ext cx="1902099" cy="2639506"/>
      </dsp:txXfrm>
    </dsp:sp>
    <dsp:sp modelId="{BA40030B-9EFE-41BE-8899-690B065E056B}">
      <dsp:nvSpPr>
        <dsp:cNvPr id="0" name=""/>
        <dsp:cNvSpPr/>
      </dsp:nvSpPr>
      <dsp:spPr>
        <a:xfrm>
          <a:off x="5055754" y="1925132"/>
          <a:ext cx="428336" cy="501072"/>
        </a:xfrm>
        <a:prstGeom prst="rightArrow">
          <a:avLst>
            <a:gd name="adj1" fmla="val 60000"/>
            <a:gd name="adj2" fmla="val 50000"/>
          </a:avLst>
        </a:prstGeom>
        <a:gradFill rotWithShape="0">
          <a:gsLst>
            <a:gs pos="0">
              <a:schemeClr val="accent4">
                <a:hueOff val="4900445"/>
                <a:satOff val="-20388"/>
                <a:lumOff val="4804"/>
                <a:alphaOff val="0"/>
                <a:lumMod val="110000"/>
                <a:satMod val="105000"/>
                <a:tint val="67000"/>
              </a:schemeClr>
            </a:gs>
            <a:gs pos="50000">
              <a:schemeClr val="accent4">
                <a:hueOff val="4900445"/>
                <a:satOff val="-20388"/>
                <a:lumOff val="4804"/>
                <a:alphaOff val="0"/>
                <a:lumMod val="105000"/>
                <a:satMod val="103000"/>
                <a:tint val="73000"/>
              </a:schemeClr>
            </a:gs>
            <a:gs pos="100000">
              <a:schemeClr val="accent4">
                <a:hueOff val="4900445"/>
                <a:satOff val="-20388"/>
                <a:lumOff val="4804"/>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5055754" y="2025346"/>
        <a:ext cx="299835" cy="300644"/>
      </dsp:txXfrm>
    </dsp:sp>
    <dsp:sp modelId="{5360D635-CCFB-4AFB-852F-540A932263A0}">
      <dsp:nvSpPr>
        <dsp:cNvPr id="0" name=""/>
        <dsp:cNvSpPr/>
      </dsp:nvSpPr>
      <dsp:spPr>
        <a:xfrm>
          <a:off x="5661890" y="796738"/>
          <a:ext cx="2020453" cy="2757860"/>
        </a:xfrm>
        <a:prstGeom prst="roundRect">
          <a:avLst>
            <a:gd name="adj" fmla="val 10000"/>
          </a:avLst>
        </a:prstGeom>
        <a:gradFill rotWithShape="0">
          <a:gsLst>
            <a:gs pos="0">
              <a:schemeClr val="accent4">
                <a:hueOff val="6533927"/>
                <a:satOff val="-27185"/>
                <a:lumOff val="6405"/>
                <a:alphaOff val="0"/>
                <a:lumMod val="110000"/>
                <a:satMod val="105000"/>
                <a:tint val="67000"/>
              </a:schemeClr>
            </a:gs>
            <a:gs pos="50000">
              <a:schemeClr val="accent4">
                <a:hueOff val="6533927"/>
                <a:satOff val="-27185"/>
                <a:lumOff val="6405"/>
                <a:alphaOff val="0"/>
                <a:lumMod val="105000"/>
                <a:satMod val="103000"/>
                <a:tint val="73000"/>
              </a:schemeClr>
            </a:gs>
            <a:gs pos="100000">
              <a:schemeClr val="accent4">
                <a:hueOff val="6533927"/>
                <a:satOff val="-27185"/>
                <a:lumOff val="640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GB" sz="1500" kern="1200" dirty="0" smtClean="0"/>
            <a:t>One of the children in your class comes in to school a little tearful but you were busy making amendments to the lesson so didn’t catch the parent to find out why. She  distracts others during the teaching input and you snap at her. </a:t>
          </a:r>
          <a:endParaRPr lang="en-GB" sz="1500" kern="1200" dirty="0"/>
        </a:p>
      </dsp:txBody>
      <dsp:txXfrm>
        <a:off x="5721067" y="855915"/>
        <a:ext cx="1902099" cy="2639506"/>
      </dsp:txXfrm>
    </dsp:sp>
    <dsp:sp modelId="{B3C40C51-A656-48D8-A014-AE6F818B643B}">
      <dsp:nvSpPr>
        <dsp:cNvPr id="0" name=""/>
        <dsp:cNvSpPr/>
      </dsp:nvSpPr>
      <dsp:spPr>
        <a:xfrm>
          <a:off x="7884389" y="1925132"/>
          <a:ext cx="428336" cy="501072"/>
        </a:xfrm>
        <a:prstGeom prst="rightArrow">
          <a:avLst>
            <a:gd name="adj1" fmla="val 60000"/>
            <a:gd name="adj2" fmla="val 50000"/>
          </a:avLst>
        </a:prstGeom>
        <a:gradFill rotWithShape="0">
          <a:gsLst>
            <a:gs pos="0">
              <a:schemeClr val="accent4">
                <a:hueOff val="9800891"/>
                <a:satOff val="-40777"/>
                <a:lumOff val="9608"/>
                <a:alphaOff val="0"/>
                <a:lumMod val="110000"/>
                <a:satMod val="105000"/>
                <a:tint val="67000"/>
              </a:schemeClr>
            </a:gs>
            <a:gs pos="50000">
              <a:schemeClr val="accent4">
                <a:hueOff val="9800891"/>
                <a:satOff val="-40777"/>
                <a:lumOff val="9608"/>
                <a:alphaOff val="0"/>
                <a:lumMod val="105000"/>
                <a:satMod val="103000"/>
                <a:tint val="73000"/>
              </a:schemeClr>
            </a:gs>
            <a:gs pos="100000">
              <a:schemeClr val="accent4">
                <a:hueOff val="9800891"/>
                <a:satOff val="-40777"/>
                <a:lumOff val="9608"/>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7884389" y="2025346"/>
        <a:ext cx="299835" cy="300644"/>
      </dsp:txXfrm>
    </dsp:sp>
    <dsp:sp modelId="{288AB1AA-1B7B-4509-9B1D-F78E28A01A85}">
      <dsp:nvSpPr>
        <dsp:cNvPr id="0" name=""/>
        <dsp:cNvSpPr/>
      </dsp:nvSpPr>
      <dsp:spPr>
        <a:xfrm>
          <a:off x="8490525" y="796738"/>
          <a:ext cx="2020453" cy="2757860"/>
        </a:xfrm>
        <a:prstGeom prst="roundRect">
          <a:avLst>
            <a:gd name="adj" fmla="val 10000"/>
          </a:avLst>
        </a:prstGeom>
        <a:gradFill rotWithShape="0">
          <a:gsLst>
            <a:gs pos="0">
              <a:schemeClr val="accent4">
                <a:hueOff val="9800891"/>
                <a:satOff val="-40777"/>
                <a:lumOff val="9608"/>
                <a:alphaOff val="0"/>
                <a:lumMod val="110000"/>
                <a:satMod val="105000"/>
                <a:tint val="67000"/>
              </a:schemeClr>
            </a:gs>
            <a:gs pos="50000">
              <a:schemeClr val="accent4">
                <a:hueOff val="9800891"/>
                <a:satOff val="-40777"/>
                <a:lumOff val="9608"/>
                <a:alphaOff val="0"/>
                <a:lumMod val="105000"/>
                <a:satMod val="103000"/>
                <a:tint val="73000"/>
              </a:schemeClr>
            </a:gs>
            <a:gs pos="100000">
              <a:schemeClr val="accent4">
                <a:hueOff val="9800891"/>
                <a:satOff val="-40777"/>
                <a:lumOff val="960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GB" sz="1500" kern="1200" dirty="0"/>
            <a:t>The child </a:t>
          </a:r>
          <a:r>
            <a:rPr lang="en-GB" sz="1500" kern="1200" dirty="0" smtClean="0"/>
            <a:t>continues to distract others during the independent work as it is not the task you actually planned for her to do. You </a:t>
          </a:r>
          <a:r>
            <a:rPr lang="en-GB" sz="1500" kern="1200" dirty="0"/>
            <a:t>become frustrated and end up shouting at the child.  The child then throws her work on the floor, pushes the chair over and kicks you. </a:t>
          </a:r>
        </a:p>
      </dsp:txBody>
      <dsp:txXfrm>
        <a:off x="8549702" y="855915"/>
        <a:ext cx="1902099" cy="263950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6C280A-ACEB-4399-8D2E-D83AB84E7CF3}">
      <dsp:nvSpPr>
        <dsp:cNvPr id="0" name=""/>
        <dsp:cNvSpPr/>
      </dsp:nvSpPr>
      <dsp:spPr>
        <a:xfrm>
          <a:off x="0" y="0"/>
          <a:ext cx="4174434" cy="5236028"/>
        </a:xfrm>
        <a:prstGeom prst="triangle">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01A015-F7D7-491D-BBC9-99E9CC461A86}">
      <dsp:nvSpPr>
        <dsp:cNvPr id="0" name=""/>
        <dsp:cNvSpPr/>
      </dsp:nvSpPr>
      <dsp:spPr>
        <a:xfrm>
          <a:off x="2065456" y="4167938"/>
          <a:ext cx="2713382" cy="930622"/>
        </a:xfrm>
        <a:prstGeom prst="roundRect">
          <a:avLst/>
        </a:prstGeom>
        <a:solidFill>
          <a:schemeClr val="lt1">
            <a:alpha val="90000"/>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GB" sz="1300" kern="1200" dirty="0"/>
            <a:t>When a person escalates from their baseline to loss of control, they are effected  physically and psychologically. </a:t>
          </a:r>
        </a:p>
      </dsp:txBody>
      <dsp:txXfrm>
        <a:off x="2110885" y="4213367"/>
        <a:ext cx="2622524" cy="839764"/>
      </dsp:txXfrm>
    </dsp:sp>
    <dsp:sp modelId="{3F059205-CFBA-48A4-8423-B287D6E035AD}">
      <dsp:nvSpPr>
        <dsp:cNvPr id="0" name=""/>
        <dsp:cNvSpPr/>
      </dsp:nvSpPr>
      <dsp:spPr>
        <a:xfrm>
          <a:off x="2076336" y="1969119"/>
          <a:ext cx="2713382" cy="930622"/>
        </a:xfrm>
        <a:prstGeom prst="roundRect">
          <a:avLst/>
        </a:prstGeom>
        <a:solidFill>
          <a:schemeClr val="lt1">
            <a:alpha val="90000"/>
            <a:hueOff val="0"/>
            <a:satOff val="0"/>
            <a:lumOff val="0"/>
            <a:alphaOff val="0"/>
          </a:schemeClr>
        </a:solidFill>
        <a:ln w="12700" cap="flat" cmpd="sng" algn="ctr">
          <a:solidFill>
            <a:schemeClr val="accent6">
              <a:shade val="80000"/>
              <a:hueOff val="107093"/>
              <a:satOff val="-4303"/>
              <a:lumOff val="920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GB" sz="1300" kern="1200"/>
            <a:t>Physical changes might include an increased heart rate, heavier/faster breathing, restless ness, sweating, tremors.</a:t>
          </a:r>
        </a:p>
      </dsp:txBody>
      <dsp:txXfrm>
        <a:off x="2121765" y="2014548"/>
        <a:ext cx="2622524" cy="839764"/>
      </dsp:txXfrm>
    </dsp:sp>
    <dsp:sp modelId="{38BCBB98-7A52-47F3-9959-43C9926406E2}">
      <dsp:nvSpPr>
        <dsp:cNvPr id="0" name=""/>
        <dsp:cNvSpPr/>
      </dsp:nvSpPr>
      <dsp:spPr>
        <a:xfrm>
          <a:off x="2043667" y="3050819"/>
          <a:ext cx="2713382" cy="930622"/>
        </a:xfrm>
        <a:prstGeom prst="roundRect">
          <a:avLst/>
        </a:prstGeom>
        <a:solidFill>
          <a:schemeClr val="lt1">
            <a:alpha val="90000"/>
            <a:hueOff val="0"/>
            <a:satOff val="0"/>
            <a:lumOff val="0"/>
            <a:alphaOff val="0"/>
          </a:schemeClr>
        </a:solidFill>
        <a:ln w="12700" cap="flat" cmpd="sng" algn="ctr">
          <a:solidFill>
            <a:schemeClr val="accent6">
              <a:shade val="80000"/>
              <a:hueOff val="214187"/>
              <a:satOff val="-8606"/>
              <a:lumOff val="1841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GB" sz="1300" kern="1200"/>
            <a:t>Psychological changes might include loss of ability to think rationally, heightened focus on the trigger, a loss of emotional control.</a:t>
          </a:r>
        </a:p>
      </dsp:txBody>
      <dsp:txXfrm>
        <a:off x="2089096" y="3096248"/>
        <a:ext cx="2622524" cy="839764"/>
      </dsp:txXfrm>
    </dsp:sp>
    <dsp:sp modelId="{00693E32-6525-4B47-AA12-F02C71E9E05F}">
      <dsp:nvSpPr>
        <dsp:cNvPr id="0" name=""/>
        <dsp:cNvSpPr/>
      </dsp:nvSpPr>
      <dsp:spPr>
        <a:xfrm>
          <a:off x="2079158" y="904152"/>
          <a:ext cx="2713382" cy="930622"/>
        </a:xfrm>
        <a:prstGeom prst="roundRect">
          <a:avLst/>
        </a:prstGeom>
        <a:solidFill>
          <a:schemeClr val="lt1">
            <a:alpha val="90000"/>
            <a:hueOff val="0"/>
            <a:satOff val="0"/>
            <a:lumOff val="0"/>
            <a:alphaOff val="0"/>
          </a:schemeClr>
        </a:solidFill>
        <a:ln w="12700" cap="flat" cmpd="sng" algn="ctr">
          <a:solidFill>
            <a:schemeClr val="accent6">
              <a:shade val="80000"/>
              <a:hueOff val="321280"/>
              <a:satOff val="-12909"/>
              <a:lumOff val="27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GB" sz="1300" kern="1200"/>
            <a:t>Being able to recognise a chid’s CUES helps us to begin to de-escalate the situation.</a:t>
          </a:r>
        </a:p>
      </dsp:txBody>
      <dsp:txXfrm>
        <a:off x="2124587" y="949581"/>
        <a:ext cx="2622524" cy="83976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858968-8C73-43E0-8FA1-91BCCCE89D13}">
      <dsp:nvSpPr>
        <dsp:cNvPr id="0" name=""/>
        <dsp:cNvSpPr/>
      </dsp:nvSpPr>
      <dsp:spPr>
        <a:xfrm>
          <a:off x="0" y="6411"/>
          <a:ext cx="10515600" cy="131274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GB" sz="3300" kern="1200"/>
            <a:t>How long does it take, on average, to return from crisis point/10 back to baseline?</a:t>
          </a:r>
        </a:p>
      </dsp:txBody>
      <dsp:txXfrm>
        <a:off x="64083" y="70494"/>
        <a:ext cx="10387434" cy="118457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FB790F-CA32-4A35-8C90-B269D6485599}">
      <dsp:nvSpPr>
        <dsp:cNvPr id="0" name=""/>
        <dsp:cNvSpPr/>
      </dsp:nvSpPr>
      <dsp:spPr>
        <a:xfrm>
          <a:off x="777997" y="0"/>
          <a:ext cx="8817304" cy="4182909"/>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B84B7E7-BDBF-452B-8A20-1A1DB230E249}">
      <dsp:nvSpPr>
        <dsp:cNvPr id="0" name=""/>
        <dsp:cNvSpPr/>
      </dsp:nvSpPr>
      <dsp:spPr>
        <a:xfrm>
          <a:off x="126" y="1254872"/>
          <a:ext cx="5060022" cy="167316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a:t>Anything from  45 minutes upwards</a:t>
          </a:r>
        </a:p>
      </dsp:txBody>
      <dsp:txXfrm>
        <a:off x="81803" y="1336549"/>
        <a:ext cx="4896668" cy="1509809"/>
      </dsp:txXfrm>
    </dsp:sp>
    <dsp:sp modelId="{9375C3CF-217D-4923-B2C0-4F4EEF6A021F}">
      <dsp:nvSpPr>
        <dsp:cNvPr id="0" name=""/>
        <dsp:cNvSpPr/>
      </dsp:nvSpPr>
      <dsp:spPr>
        <a:xfrm>
          <a:off x="5313150" y="1254872"/>
          <a:ext cx="5060022" cy="167316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a:t>Depending on the individual and the circumstances. </a:t>
          </a:r>
        </a:p>
      </dsp:txBody>
      <dsp:txXfrm>
        <a:off x="5394827" y="1336549"/>
        <a:ext cx="4896668" cy="1509809"/>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0F943A-E6C2-4FDC-A50F-87E70E71B7A7}">
      <dsp:nvSpPr>
        <dsp:cNvPr id="0" name=""/>
        <dsp:cNvSpPr/>
      </dsp:nvSpPr>
      <dsp:spPr>
        <a:xfrm>
          <a:off x="5121766" y="42652"/>
          <a:ext cx="1454724" cy="1454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a:t>It</a:t>
          </a:r>
          <a:r>
            <a:rPr lang="en-US" sz="1800" kern="1200" baseline="0" dirty="0"/>
            <a:t> has a SENSORY function</a:t>
          </a:r>
          <a:endParaRPr lang="en-US" sz="1800" kern="1200" dirty="0"/>
        </a:p>
      </dsp:txBody>
      <dsp:txXfrm>
        <a:off x="5121766" y="42652"/>
        <a:ext cx="1454724" cy="1454724"/>
      </dsp:txXfrm>
    </dsp:sp>
    <dsp:sp modelId="{ECFAD5CC-AD5D-4429-832F-D5F5D9B53F17}">
      <dsp:nvSpPr>
        <dsp:cNvPr id="0" name=""/>
        <dsp:cNvSpPr/>
      </dsp:nvSpPr>
      <dsp:spPr>
        <a:xfrm>
          <a:off x="1699833" y="580"/>
          <a:ext cx="5454046" cy="5454046"/>
        </a:xfrm>
        <a:prstGeom prst="circularArrow">
          <a:avLst>
            <a:gd name="adj1" fmla="val 5201"/>
            <a:gd name="adj2" fmla="val 335983"/>
            <a:gd name="adj3" fmla="val 21292959"/>
            <a:gd name="adj4" fmla="val 19766487"/>
            <a:gd name="adj5" fmla="val 6068"/>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99CD8DF1-E943-4DD7-BA3A-9F47A92A6470}">
      <dsp:nvSpPr>
        <dsp:cNvPr id="0" name=""/>
        <dsp:cNvSpPr/>
      </dsp:nvSpPr>
      <dsp:spPr>
        <a:xfrm>
          <a:off x="6000778" y="2747973"/>
          <a:ext cx="1454724" cy="1454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a:t>It gets your ATTENTION</a:t>
          </a:r>
        </a:p>
      </dsp:txBody>
      <dsp:txXfrm>
        <a:off x="6000778" y="2747973"/>
        <a:ext cx="1454724" cy="1454724"/>
      </dsp:txXfrm>
    </dsp:sp>
    <dsp:sp modelId="{9054F4A4-2837-4595-B7BB-76220D5BA252}">
      <dsp:nvSpPr>
        <dsp:cNvPr id="0" name=""/>
        <dsp:cNvSpPr/>
      </dsp:nvSpPr>
      <dsp:spPr>
        <a:xfrm>
          <a:off x="1699833" y="580"/>
          <a:ext cx="5454046" cy="5454046"/>
        </a:xfrm>
        <a:prstGeom prst="circularArrow">
          <a:avLst>
            <a:gd name="adj1" fmla="val 5201"/>
            <a:gd name="adj2" fmla="val 335983"/>
            <a:gd name="adj3" fmla="val 4014404"/>
            <a:gd name="adj4" fmla="val 2253702"/>
            <a:gd name="adj5" fmla="val 6068"/>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D1059A7-5DDE-4343-B817-0D840B2F7FD4}">
      <dsp:nvSpPr>
        <dsp:cNvPr id="0" name=""/>
        <dsp:cNvSpPr/>
      </dsp:nvSpPr>
      <dsp:spPr>
        <a:xfrm>
          <a:off x="3699494" y="4419954"/>
          <a:ext cx="1454724" cy="1454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a:t>It makes you go away</a:t>
          </a:r>
        </a:p>
      </dsp:txBody>
      <dsp:txXfrm>
        <a:off x="3699494" y="4419954"/>
        <a:ext cx="1454724" cy="1454724"/>
      </dsp:txXfrm>
    </dsp:sp>
    <dsp:sp modelId="{8193B6B8-CF64-40AD-B0D1-7824F3D86E4C}">
      <dsp:nvSpPr>
        <dsp:cNvPr id="0" name=""/>
        <dsp:cNvSpPr/>
      </dsp:nvSpPr>
      <dsp:spPr>
        <a:xfrm>
          <a:off x="1699833" y="580"/>
          <a:ext cx="5454046" cy="5454046"/>
        </a:xfrm>
        <a:prstGeom prst="circularArrow">
          <a:avLst>
            <a:gd name="adj1" fmla="val 5201"/>
            <a:gd name="adj2" fmla="val 335983"/>
            <a:gd name="adj3" fmla="val 8210315"/>
            <a:gd name="adj4" fmla="val 6449613"/>
            <a:gd name="adj5" fmla="val 6068"/>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0148F076-DD51-4759-A9E2-E5B39E737BF4}">
      <dsp:nvSpPr>
        <dsp:cNvPr id="0" name=""/>
        <dsp:cNvSpPr/>
      </dsp:nvSpPr>
      <dsp:spPr>
        <a:xfrm>
          <a:off x="1398211" y="2747973"/>
          <a:ext cx="1454724" cy="1454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a:t>It AVOIDS something or helps the child escape from a situation</a:t>
          </a:r>
        </a:p>
      </dsp:txBody>
      <dsp:txXfrm>
        <a:off x="1398211" y="2747973"/>
        <a:ext cx="1454724" cy="1454724"/>
      </dsp:txXfrm>
    </dsp:sp>
    <dsp:sp modelId="{FBE36009-1D7F-4B57-808B-BEA3EF239150}">
      <dsp:nvSpPr>
        <dsp:cNvPr id="0" name=""/>
        <dsp:cNvSpPr/>
      </dsp:nvSpPr>
      <dsp:spPr>
        <a:xfrm>
          <a:off x="1699833" y="580"/>
          <a:ext cx="5454046" cy="5454046"/>
        </a:xfrm>
        <a:prstGeom prst="circularArrow">
          <a:avLst>
            <a:gd name="adj1" fmla="val 5201"/>
            <a:gd name="adj2" fmla="val 335983"/>
            <a:gd name="adj3" fmla="val 12297530"/>
            <a:gd name="adj4" fmla="val 10771059"/>
            <a:gd name="adj5" fmla="val 6068"/>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354CEB05-1BAC-4467-8939-C94DA0517949}">
      <dsp:nvSpPr>
        <dsp:cNvPr id="0" name=""/>
        <dsp:cNvSpPr/>
      </dsp:nvSpPr>
      <dsp:spPr>
        <a:xfrm>
          <a:off x="2277223" y="42652"/>
          <a:ext cx="1454724" cy="1454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a:t>It gets a TANGIBLE REWARD</a:t>
          </a:r>
        </a:p>
      </dsp:txBody>
      <dsp:txXfrm>
        <a:off x="2277223" y="42652"/>
        <a:ext cx="1454724" cy="1454724"/>
      </dsp:txXfrm>
    </dsp:sp>
    <dsp:sp modelId="{59898B26-DFF2-4BD0-9AD4-DFFA555836A1}">
      <dsp:nvSpPr>
        <dsp:cNvPr id="0" name=""/>
        <dsp:cNvSpPr/>
      </dsp:nvSpPr>
      <dsp:spPr>
        <a:xfrm>
          <a:off x="1699833" y="580"/>
          <a:ext cx="5454046" cy="5454046"/>
        </a:xfrm>
        <a:prstGeom prst="circularArrow">
          <a:avLst>
            <a:gd name="adj1" fmla="val 5201"/>
            <a:gd name="adj2" fmla="val 335983"/>
            <a:gd name="adj3" fmla="val 16865394"/>
            <a:gd name="adj4" fmla="val 15198623"/>
            <a:gd name="adj5" fmla="val 6068"/>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BF6733-D476-4D73-9983-66B4FA1013FF}">
      <dsp:nvSpPr>
        <dsp:cNvPr id="0" name=""/>
        <dsp:cNvSpPr/>
      </dsp:nvSpPr>
      <dsp:spPr>
        <a:xfrm>
          <a:off x="0" y="31871"/>
          <a:ext cx="2590800" cy="1998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GB" sz="2800" kern="1200" dirty="0"/>
            <a:t>Challenging behaviour achieves something..</a:t>
          </a:r>
        </a:p>
      </dsp:txBody>
      <dsp:txXfrm>
        <a:off x="97552" y="129423"/>
        <a:ext cx="2395696" cy="180325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609C9E-6524-40CB-A5EE-226C7858E64E}">
      <dsp:nvSpPr>
        <dsp:cNvPr id="0" name=""/>
        <dsp:cNvSpPr/>
      </dsp:nvSpPr>
      <dsp:spPr>
        <a:xfrm>
          <a:off x="0" y="94341"/>
          <a:ext cx="2569028" cy="107406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GB" sz="2700" kern="1200"/>
            <a:t>It is a form of communication </a:t>
          </a:r>
        </a:p>
      </dsp:txBody>
      <dsp:txXfrm>
        <a:off x="52431" y="146772"/>
        <a:ext cx="2464166" cy="96919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D0E31E-3E2C-4DDA-8242-1C2A7AC16801}">
      <dsp:nvSpPr>
        <dsp:cNvPr id="0" name=""/>
        <dsp:cNvSpPr/>
      </dsp:nvSpPr>
      <dsp:spPr>
        <a:xfrm>
          <a:off x="0" y="113004"/>
          <a:ext cx="2879271" cy="1319759"/>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GB" sz="2400" kern="1200"/>
            <a:t>Behind every behaviour there will be an unmet need. </a:t>
          </a:r>
        </a:p>
      </dsp:txBody>
      <dsp:txXfrm>
        <a:off x="64425" y="177429"/>
        <a:ext cx="2750421" cy="11909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DFF605-6FB0-454E-8851-856BFD19FAFF}">
      <dsp:nvSpPr>
        <dsp:cNvPr id="0" name=""/>
        <dsp:cNvSpPr/>
      </dsp:nvSpPr>
      <dsp:spPr>
        <a:xfrm>
          <a:off x="0" y="509"/>
          <a:ext cx="5686426" cy="11512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rtl="0">
            <a:lnSpc>
              <a:spcPct val="90000"/>
            </a:lnSpc>
            <a:spcBef>
              <a:spcPct val="0"/>
            </a:spcBef>
            <a:spcAft>
              <a:spcPct val="35000"/>
            </a:spcAft>
          </a:pPr>
          <a:r>
            <a:rPr lang="en-GB" sz="4800" b="1" kern="1200" dirty="0" smtClean="0"/>
            <a:t>21</a:t>
          </a:r>
          <a:r>
            <a:rPr lang="en-GB" sz="4800" b="1" kern="1200" baseline="30000" dirty="0" smtClean="0"/>
            <a:t>st</a:t>
          </a:r>
          <a:r>
            <a:rPr lang="en-GB" sz="4800" b="1" kern="1200" dirty="0" smtClean="0"/>
            <a:t> November 2019</a:t>
          </a:r>
          <a:endParaRPr lang="en-GB" sz="4800" kern="1200" dirty="0"/>
        </a:p>
      </dsp:txBody>
      <dsp:txXfrm>
        <a:off x="56201" y="56710"/>
        <a:ext cx="5574024" cy="103887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CC0BAD-4120-4B32-A26C-203FE180BF36}">
      <dsp:nvSpPr>
        <dsp:cNvPr id="0" name=""/>
        <dsp:cNvSpPr/>
      </dsp:nvSpPr>
      <dsp:spPr>
        <a:xfrm>
          <a:off x="0" y="6387"/>
          <a:ext cx="10221686"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rtl="0">
            <a:lnSpc>
              <a:spcPct val="90000"/>
            </a:lnSpc>
            <a:spcBef>
              <a:spcPct val="0"/>
            </a:spcBef>
            <a:spcAft>
              <a:spcPct val="35000"/>
            </a:spcAft>
          </a:pPr>
          <a:r>
            <a:rPr lang="en-GB" sz="5500" kern="1200"/>
            <a:t>Strategies</a:t>
          </a:r>
        </a:p>
      </dsp:txBody>
      <dsp:txXfrm>
        <a:off x="64397" y="70784"/>
        <a:ext cx="10092892" cy="1190381"/>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7791A1-0C51-4417-8973-B377E196BE18}">
      <dsp:nvSpPr>
        <dsp:cNvPr id="0" name=""/>
        <dsp:cNvSpPr/>
      </dsp:nvSpPr>
      <dsp:spPr>
        <a:xfrm rot="16200000">
          <a:off x="683274" y="-681990"/>
          <a:ext cx="1973489" cy="3337470"/>
        </a:xfrm>
        <a:prstGeom prst="flowChartManualOperation">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566" bIns="0" numCol="1" spcCol="1270" anchor="ctr" anchorCtr="0">
          <a:noAutofit/>
        </a:bodyPr>
        <a:lstStyle/>
        <a:p>
          <a:pPr lvl="0" algn="ctr" defTabSz="1244600" rtl="0">
            <a:lnSpc>
              <a:spcPct val="90000"/>
            </a:lnSpc>
            <a:spcBef>
              <a:spcPct val="0"/>
            </a:spcBef>
            <a:spcAft>
              <a:spcPct val="35000"/>
            </a:spcAft>
          </a:pPr>
          <a:r>
            <a:rPr lang="en-GB" sz="2800" kern="1200"/>
            <a:t>Remove the trigger</a:t>
          </a:r>
        </a:p>
      </dsp:txBody>
      <dsp:txXfrm rot="5400000">
        <a:off x="1284" y="394698"/>
        <a:ext cx="3337470" cy="1184093"/>
      </dsp:txXfrm>
    </dsp:sp>
    <dsp:sp modelId="{048C5FF0-BD65-4E14-B602-925C5022487C}">
      <dsp:nvSpPr>
        <dsp:cNvPr id="0" name=""/>
        <dsp:cNvSpPr/>
      </dsp:nvSpPr>
      <dsp:spPr>
        <a:xfrm rot="16200000">
          <a:off x="4271055" y="-681990"/>
          <a:ext cx="1973489" cy="3337470"/>
        </a:xfrm>
        <a:prstGeom prst="flowChartManualOperation">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566" bIns="0" numCol="1" spcCol="1270" anchor="ctr" anchorCtr="0">
          <a:noAutofit/>
        </a:bodyPr>
        <a:lstStyle/>
        <a:p>
          <a:pPr lvl="0" algn="ctr" defTabSz="1244600" rtl="0">
            <a:lnSpc>
              <a:spcPct val="90000"/>
            </a:lnSpc>
            <a:spcBef>
              <a:spcPct val="0"/>
            </a:spcBef>
            <a:spcAft>
              <a:spcPct val="35000"/>
            </a:spcAft>
          </a:pPr>
          <a:r>
            <a:rPr lang="en-GB" sz="2800" kern="1200" dirty="0"/>
            <a:t>Reduce exposure to the trigger</a:t>
          </a:r>
        </a:p>
      </dsp:txBody>
      <dsp:txXfrm rot="5400000">
        <a:off x="3589065" y="394698"/>
        <a:ext cx="3337470" cy="1184093"/>
      </dsp:txXfrm>
    </dsp:sp>
    <dsp:sp modelId="{6B336534-A05E-490C-B31A-7FE0AA2617DD}">
      <dsp:nvSpPr>
        <dsp:cNvPr id="0" name=""/>
        <dsp:cNvSpPr/>
      </dsp:nvSpPr>
      <dsp:spPr>
        <a:xfrm rot="16200000">
          <a:off x="7858836" y="-681990"/>
          <a:ext cx="1973489" cy="3337470"/>
        </a:xfrm>
        <a:prstGeom prst="flowChartManualOperation">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566" bIns="0" numCol="1" spcCol="1270" anchor="ctr" anchorCtr="0">
          <a:noAutofit/>
        </a:bodyPr>
        <a:lstStyle/>
        <a:p>
          <a:pPr lvl="0" algn="ctr" defTabSz="1244600" rtl="0">
            <a:lnSpc>
              <a:spcPct val="90000"/>
            </a:lnSpc>
            <a:spcBef>
              <a:spcPct val="0"/>
            </a:spcBef>
            <a:spcAft>
              <a:spcPct val="35000"/>
            </a:spcAft>
          </a:pPr>
          <a:r>
            <a:rPr lang="en-GB" sz="2800" kern="1200"/>
            <a:t>Teach the child/adult a coping skill or strategy.</a:t>
          </a:r>
        </a:p>
      </dsp:txBody>
      <dsp:txXfrm rot="5400000">
        <a:off x="7176846" y="394698"/>
        <a:ext cx="3337470" cy="118409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58A491-5901-4737-AA79-6D43981092C4}">
      <dsp:nvSpPr>
        <dsp:cNvPr id="0" name=""/>
        <dsp:cNvSpPr/>
      </dsp:nvSpPr>
      <dsp:spPr>
        <a:xfrm>
          <a:off x="0" y="6411"/>
          <a:ext cx="10515600" cy="131274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GB" sz="3300" kern="1200"/>
            <a:t>The behaviour of human beings is directly influenced by the behaviour or those around them</a:t>
          </a:r>
        </a:p>
      </dsp:txBody>
      <dsp:txXfrm>
        <a:off x="64083" y="70494"/>
        <a:ext cx="10387434" cy="1184574"/>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69D1FB-9D32-4CC9-8D8C-64A94EA1B49A}">
      <dsp:nvSpPr>
        <dsp:cNvPr id="0" name=""/>
        <dsp:cNvSpPr/>
      </dsp:nvSpPr>
      <dsp:spPr>
        <a:xfrm>
          <a:off x="0" y="3193"/>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a:lnSpc>
              <a:spcPct val="90000"/>
            </a:lnSpc>
            <a:spcBef>
              <a:spcPct val="0"/>
            </a:spcBef>
            <a:spcAft>
              <a:spcPct val="35000"/>
            </a:spcAft>
          </a:pPr>
          <a:r>
            <a:rPr lang="en-GB" sz="5500" kern="1200"/>
            <a:t>Diversion and Distraction</a:t>
          </a:r>
        </a:p>
      </dsp:txBody>
      <dsp:txXfrm>
        <a:off x="64397" y="67590"/>
        <a:ext cx="10386806" cy="1190381"/>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6DBDC8-B6F6-4C34-9C64-321A87ABFA19}">
      <dsp:nvSpPr>
        <dsp:cNvPr id="0" name=""/>
        <dsp:cNvSpPr/>
      </dsp:nvSpPr>
      <dsp:spPr>
        <a:xfrm>
          <a:off x="0" y="202189"/>
          <a:ext cx="10515600" cy="1649700"/>
        </a:xfrm>
        <a:prstGeom prst="roundRect">
          <a:avLst/>
        </a:prstGeom>
        <a:solidFill>
          <a:schemeClr val="accent3">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GB" sz="3000" kern="1200"/>
            <a:t>Using diversion or distraction is a powerful way of de-escalating a situation. We need to find something that will grab the person’s attention when they are angry, frustrated or upset. </a:t>
          </a:r>
        </a:p>
      </dsp:txBody>
      <dsp:txXfrm>
        <a:off x="80532" y="282721"/>
        <a:ext cx="10354536" cy="1488636"/>
      </dsp:txXfrm>
    </dsp:sp>
    <dsp:sp modelId="{D988BDA6-5E92-4D70-A60D-A65C64D42BA9}">
      <dsp:nvSpPr>
        <dsp:cNvPr id="0" name=""/>
        <dsp:cNvSpPr/>
      </dsp:nvSpPr>
      <dsp:spPr>
        <a:xfrm>
          <a:off x="0" y="1938289"/>
          <a:ext cx="10515600" cy="1649700"/>
        </a:xfrm>
        <a:prstGeom prst="roundRect">
          <a:avLst/>
        </a:prstGeom>
        <a:solidFill>
          <a:schemeClr val="accent3">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GB" sz="3000" kern="1200"/>
            <a:t>Knowing the person and their likes/dislikes is the key to developing the right strategy.</a:t>
          </a:r>
        </a:p>
      </dsp:txBody>
      <dsp:txXfrm>
        <a:off x="80532" y="2018821"/>
        <a:ext cx="10354536" cy="1488636"/>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82A9AD-CB05-4752-A274-0B2170BC5CFD}">
      <dsp:nvSpPr>
        <dsp:cNvPr id="0" name=""/>
        <dsp:cNvSpPr/>
      </dsp:nvSpPr>
      <dsp:spPr>
        <a:xfrm>
          <a:off x="0" y="3193"/>
          <a:ext cx="10515600" cy="131917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a:lnSpc>
              <a:spcPct val="90000"/>
            </a:lnSpc>
            <a:spcBef>
              <a:spcPct val="0"/>
            </a:spcBef>
            <a:spcAft>
              <a:spcPct val="35000"/>
            </a:spcAft>
          </a:pPr>
          <a:r>
            <a:rPr lang="en-GB" sz="5500" kern="1200"/>
            <a:t>Physical Contact – when is it ok?</a:t>
          </a:r>
        </a:p>
      </dsp:txBody>
      <dsp:txXfrm>
        <a:off x="64397" y="67590"/>
        <a:ext cx="10386806" cy="1190381"/>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6C90E3-1EEC-4C1A-9BFD-4FA7D6F403FD}">
      <dsp:nvSpPr>
        <dsp:cNvPr id="0" name=""/>
        <dsp:cNvSpPr/>
      </dsp:nvSpPr>
      <dsp:spPr>
        <a:xfrm>
          <a:off x="0" y="4390"/>
          <a:ext cx="10515600" cy="140911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a:t>Physical contact, or touch is often a necessary part of providing care and support.</a:t>
          </a:r>
        </a:p>
      </dsp:txBody>
      <dsp:txXfrm>
        <a:off x="68787" y="73177"/>
        <a:ext cx="10378026" cy="1271544"/>
      </dsp:txXfrm>
    </dsp:sp>
    <dsp:sp modelId="{6EB68DA5-6CEA-4411-B3F9-474556ECFDFC}">
      <dsp:nvSpPr>
        <dsp:cNvPr id="0" name=""/>
        <dsp:cNvSpPr/>
      </dsp:nvSpPr>
      <dsp:spPr>
        <a:xfrm>
          <a:off x="0" y="1471109"/>
          <a:ext cx="10515600" cy="1409118"/>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a:t>For example, high fives, support with handwriting, hand shakes, side on hugs, help with dressing, intimate </a:t>
          </a:r>
          <a:r>
            <a:rPr lang="en-GB" sz="2000" kern="1200" dirty="0" smtClean="0"/>
            <a:t>care (where appropriate and necessary), </a:t>
          </a:r>
          <a:r>
            <a:rPr lang="en-GB" sz="2000" kern="1200" dirty="0"/>
            <a:t>hand-holding to give support, assisting a child to get up from the floor.  Children should never sit on your lap unless there is an exceptional circumstance. </a:t>
          </a:r>
        </a:p>
      </dsp:txBody>
      <dsp:txXfrm>
        <a:off x="68787" y="1539896"/>
        <a:ext cx="10378026" cy="1271544"/>
      </dsp:txXfrm>
    </dsp:sp>
    <dsp:sp modelId="{E992FDA5-8034-4B7F-893F-F77494274077}">
      <dsp:nvSpPr>
        <dsp:cNvPr id="0" name=""/>
        <dsp:cNvSpPr/>
      </dsp:nvSpPr>
      <dsp:spPr>
        <a:xfrm>
          <a:off x="0" y="2937828"/>
          <a:ext cx="10515600" cy="140911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a:t>It may be appropriate to use light touch to guide someone when escorting them if they are unsteady on their feet. For example, when a child needs first aid.</a:t>
          </a:r>
        </a:p>
      </dsp:txBody>
      <dsp:txXfrm>
        <a:off x="68787" y="3006615"/>
        <a:ext cx="10378026" cy="1271544"/>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1865B1-EF33-4333-8656-0A25D1B55189}">
      <dsp:nvSpPr>
        <dsp:cNvPr id="0" name=""/>
        <dsp:cNvSpPr/>
      </dsp:nvSpPr>
      <dsp:spPr>
        <a:xfrm>
          <a:off x="0" y="3193"/>
          <a:ext cx="10515600" cy="1319175"/>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a:lnSpc>
              <a:spcPct val="90000"/>
            </a:lnSpc>
            <a:spcBef>
              <a:spcPct val="0"/>
            </a:spcBef>
            <a:spcAft>
              <a:spcPct val="35000"/>
            </a:spcAft>
          </a:pPr>
          <a:r>
            <a:rPr lang="en-GB" sz="5500" kern="1200"/>
            <a:t>Restrictive Practice…</a:t>
          </a:r>
        </a:p>
      </dsp:txBody>
      <dsp:txXfrm>
        <a:off x="64397" y="67590"/>
        <a:ext cx="10386806" cy="1190381"/>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967BFD-B5CD-4C0B-9F85-110C67D45BBB}">
      <dsp:nvSpPr>
        <dsp:cNvPr id="0" name=""/>
        <dsp:cNvSpPr/>
      </dsp:nvSpPr>
      <dsp:spPr>
        <a:xfrm>
          <a:off x="0" y="4925"/>
          <a:ext cx="10309964" cy="63648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GB" sz="1600" kern="1200" dirty="0"/>
            <a:t>The implementation of any practice or practices that restrict an individual’s movement, liberty  and/or freedom to act independently without coercion or consequence. </a:t>
          </a:r>
        </a:p>
      </dsp:txBody>
      <dsp:txXfrm>
        <a:off x="31070" y="35995"/>
        <a:ext cx="10247824" cy="574340"/>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E924D-BBEF-4BEA-9B2B-A4D4FE15B43B}">
      <dsp:nvSpPr>
        <dsp:cNvPr id="0" name=""/>
        <dsp:cNvSpPr/>
      </dsp:nvSpPr>
      <dsp:spPr>
        <a:xfrm>
          <a:off x="0" y="3400"/>
          <a:ext cx="10515600" cy="1074060"/>
        </a:xfrm>
        <a:prstGeom prst="roundRect">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GB" sz="2700" kern="1200" dirty="0"/>
            <a:t>Think of a behaviour incident you have dealt with recently. Keep this in mind throughout the session.</a:t>
          </a:r>
        </a:p>
      </dsp:txBody>
      <dsp:txXfrm>
        <a:off x="52431" y="55831"/>
        <a:ext cx="10410738" cy="9691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05C495-8D9D-41BA-AB40-FCB0A2BDA44A}">
      <dsp:nvSpPr>
        <dsp:cNvPr id="0" name=""/>
        <dsp:cNvSpPr/>
      </dsp:nvSpPr>
      <dsp:spPr>
        <a:xfrm>
          <a:off x="0" y="0"/>
          <a:ext cx="7020339" cy="839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en-GB" sz="3500" b="1" kern="1200" dirty="0"/>
            <a:t>Behind the (challenging) Behaviour</a:t>
          </a:r>
          <a:endParaRPr lang="en-GB" sz="3500" kern="1200" dirty="0"/>
        </a:p>
      </dsp:txBody>
      <dsp:txXfrm>
        <a:off x="40980" y="40980"/>
        <a:ext cx="6938379" cy="757514"/>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A02CC8-2367-45CF-B482-AA69865DCCD0}">
      <dsp:nvSpPr>
        <dsp:cNvPr id="0" name=""/>
        <dsp:cNvSpPr/>
      </dsp:nvSpPr>
      <dsp:spPr>
        <a:xfrm>
          <a:off x="0" y="628"/>
          <a:ext cx="2686485" cy="1523371"/>
        </a:xfrm>
        <a:prstGeom prst="round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GB" sz="3200" kern="1200" dirty="0"/>
            <a:t>Would you do anything differently?</a:t>
          </a:r>
        </a:p>
      </dsp:txBody>
      <dsp:txXfrm>
        <a:off x="74365" y="74993"/>
        <a:ext cx="2537755" cy="1374641"/>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B4CEF9-69AD-4FB1-987D-DA643682ACDE}">
      <dsp:nvSpPr>
        <dsp:cNvPr id="0" name=""/>
        <dsp:cNvSpPr/>
      </dsp:nvSpPr>
      <dsp:spPr>
        <a:xfrm>
          <a:off x="4206239" y="531"/>
          <a:ext cx="6309360" cy="2071559"/>
        </a:xfrm>
        <a:prstGeom prst="rightArrow">
          <a:avLst>
            <a:gd name="adj1" fmla="val 75000"/>
            <a:gd name="adj2" fmla="val 5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285750" lvl="1" indent="-285750" algn="l" defTabSz="2133600">
            <a:lnSpc>
              <a:spcPct val="90000"/>
            </a:lnSpc>
            <a:spcBef>
              <a:spcPct val="0"/>
            </a:spcBef>
            <a:spcAft>
              <a:spcPct val="15000"/>
            </a:spcAft>
            <a:buChar char="••"/>
          </a:pPr>
          <a:r>
            <a:rPr lang="en-US" sz="4800" kern="1200" dirty="0"/>
            <a:t>What have you learnt?</a:t>
          </a:r>
        </a:p>
      </dsp:txBody>
      <dsp:txXfrm>
        <a:off x="4206239" y="259476"/>
        <a:ext cx="5532525" cy="1553669"/>
      </dsp:txXfrm>
    </dsp:sp>
    <dsp:sp modelId="{5CC195EA-B211-4F71-8AD6-09B99437F07F}">
      <dsp:nvSpPr>
        <dsp:cNvPr id="0" name=""/>
        <dsp:cNvSpPr/>
      </dsp:nvSpPr>
      <dsp:spPr>
        <a:xfrm>
          <a:off x="0" y="531"/>
          <a:ext cx="4206240" cy="2071559"/>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sz="6500" kern="1200" dirty="0"/>
            <a:t>?</a:t>
          </a:r>
        </a:p>
      </dsp:txBody>
      <dsp:txXfrm>
        <a:off x="101125" y="101656"/>
        <a:ext cx="4003990" cy="1869309"/>
      </dsp:txXfrm>
    </dsp:sp>
    <dsp:sp modelId="{76F75ACC-A6EE-4ADD-8C07-0F0086B83F6D}">
      <dsp:nvSpPr>
        <dsp:cNvPr id="0" name=""/>
        <dsp:cNvSpPr/>
      </dsp:nvSpPr>
      <dsp:spPr>
        <a:xfrm>
          <a:off x="4206240" y="2279246"/>
          <a:ext cx="6309360" cy="2071559"/>
        </a:xfrm>
        <a:prstGeom prst="rightArrow">
          <a:avLst>
            <a:gd name="adj1" fmla="val 75000"/>
            <a:gd name="adj2" fmla="val 50000"/>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285750" lvl="1" indent="-285750" algn="l" defTabSz="2133600">
            <a:lnSpc>
              <a:spcPct val="90000"/>
            </a:lnSpc>
            <a:spcBef>
              <a:spcPct val="0"/>
            </a:spcBef>
            <a:spcAft>
              <a:spcPct val="15000"/>
            </a:spcAft>
            <a:buChar char="••"/>
          </a:pPr>
          <a:r>
            <a:rPr lang="en-US" sz="4800" kern="1200" dirty="0" smtClean="0"/>
            <a:t>Will </a:t>
          </a:r>
          <a:r>
            <a:rPr lang="en-US" sz="4800" kern="1200" dirty="0"/>
            <a:t>you do </a:t>
          </a:r>
          <a:r>
            <a:rPr lang="en-US" sz="4800" kern="1200" dirty="0" smtClean="0"/>
            <a:t>anything differently</a:t>
          </a:r>
          <a:r>
            <a:rPr lang="en-US" sz="4800" kern="1200" dirty="0"/>
            <a:t>?</a:t>
          </a:r>
        </a:p>
      </dsp:txBody>
      <dsp:txXfrm>
        <a:off x="4206240" y="2538191"/>
        <a:ext cx="5532525" cy="1553669"/>
      </dsp:txXfrm>
    </dsp:sp>
    <dsp:sp modelId="{D68F54E2-FDCF-41DC-82C7-333D3713AD16}">
      <dsp:nvSpPr>
        <dsp:cNvPr id="0" name=""/>
        <dsp:cNvSpPr/>
      </dsp:nvSpPr>
      <dsp:spPr>
        <a:xfrm>
          <a:off x="0" y="2279246"/>
          <a:ext cx="4206240" cy="2071559"/>
        </a:xfrm>
        <a:prstGeom prst="roundRect">
          <a:avLst/>
        </a:prstGeom>
        <a:solidFill>
          <a:schemeClr val="accent5">
            <a:hueOff val="-6758543"/>
            <a:satOff val="-17419"/>
            <a:lumOff val="-1176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sz="6500" kern="1200" dirty="0"/>
            <a:t>?</a:t>
          </a:r>
        </a:p>
      </dsp:txBody>
      <dsp:txXfrm>
        <a:off x="101125" y="2380371"/>
        <a:ext cx="4003990" cy="18693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0198D-00B2-4D26-A114-41CB04897BB4}">
      <dsp:nvSpPr>
        <dsp:cNvPr id="0" name=""/>
        <dsp:cNvSpPr/>
      </dsp:nvSpPr>
      <dsp:spPr>
        <a:xfrm>
          <a:off x="0" y="560"/>
          <a:ext cx="5661991" cy="695565"/>
        </a:xfrm>
        <a:prstGeom prst="roundRect">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0">
            <a:lnSpc>
              <a:spcPct val="90000"/>
            </a:lnSpc>
            <a:spcBef>
              <a:spcPct val="0"/>
            </a:spcBef>
            <a:spcAft>
              <a:spcPct val="35000"/>
            </a:spcAft>
          </a:pPr>
          <a:r>
            <a:rPr lang="en-GB" sz="2900" kern="1200"/>
            <a:t>Positive Behaviour Support</a:t>
          </a:r>
        </a:p>
      </dsp:txBody>
      <dsp:txXfrm>
        <a:off x="33955" y="34515"/>
        <a:ext cx="5594081" cy="6276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E924D-BBEF-4BEA-9B2B-A4D4FE15B43B}">
      <dsp:nvSpPr>
        <dsp:cNvPr id="0" name=""/>
        <dsp:cNvSpPr/>
      </dsp:nvSpPr>
      <dsp:spPr>
        <a:xfrm>
          <a:off x="0" y="543897"/>
          <a:ext cx="10515600" cy="1490151"/>
        </a:xfrm>
        <a:prstGeom prst="roundRect">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GB" sz="2800" kern="1200" dirty="0"/>
            <a:t>Think of a behaviour incident you have dealt with recently.</a:t>
          </a:r>
        </a:p>
        <a:p>
          <a:pPr lvl="0" algn="ctr" defTabSz="1244600" rtl="0">
            <a:lnSpc>
              <a:spcPct val="90000"/>
            </a:lnSpc>
            <a:spcBef>
              <a:spcPct val="0"/>
            </a:spcBef>
            <a:spcAft>
              <a:spcPct val="35000"/>
            </a:spcAft>
          </a:pPr>
          <a:r>
            <a:rPr lang="en-GB" sz="2800" kern="1200" dirty="0" smtClean="0"/>
            <a:t>Keep </a:t>
          </a:r>
          <a:r>
            <a:rPr lang="en-GB" sz="2800" kern="1200" dirty="0"/>
            <a:t>this in mind throughout the session</a:t>
          </a:r>
          <a:r>
            <a:rPr lang="en-GB" sz="2200" kern="1200" dirty="0"/>
            <a:t>.</a:t>
          </a:r>
        </a:p>
      </dsp:txBody>
      <dsp:txXfrm>
        <a:off x="72743" y="616640"/>
        <a:ext cx="10370114" cy="13446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8D3D96-75B3-4625-80DA-787D778698C6}">
      <dsp:nvSpPr>
        <dsp:cNvPr id="0" name=""/>
        <dsp:cNvSpPr/>
      </dsp:nvSpPr>
      <dsp:spPr>
        <a:xfrm>
          <a:off x="0" y="6411"/>
          <a:ext cx="10515600" cy="131274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GB" sz="3300" b="1" kern="1200"/>
            <a:t>Inspecting safeguarding in early years, education and skills (from September 2019)</a:t>
          </a:r>
          <a:endParaRPr lang="en-GB" sz="3300" kern="1200"/>
        </a:p>
      </dsp:txBody>
      <dsp:txXfrm>
        <a:off x="64083" y="70494"/>
        <a:ext cx="10387434" cy="11845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40AA7D-CC62-46B4-B443-703365E45020}">
      <dsp:nvSpPr>
        <dsp:cNvPr id="0" name=""/>
        <dsp:cNvSpPr/>
      </dsp:nvSpPr>
      <dsp:spPr>
        <a:xfrm>
          <a:off x="0" y="51164"/>
          <a:ext cx="10515600" cy="12232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lvl="0" algn="l" defTabSz="2266950" rtl="0">
            <a:lnSpc>
              <a:spcPct val="90000"/>
            </a:lnSpc>
            <a:spcBef>
              <a:spcPct val="0"/>
            </a:spcBef>
            <a:spcAft>
              <a:spcPct val="35000"/>
            </a:spcAft>
          </a:pPr>
          <a:r>
            <a:rPr lang="en-GB" sz="5100" kern="1200"/>
            <a:t>Factors Influencing Human Behaviour</a:t>
          </a:r>
        </a:p>
      </dsp:txBody>
      <dsp:txXfrm>
        <a:off x="59713" y="110877"/>
        <a:ext cx="10396174" cy="110380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D1399E-201D-4B96-B2F4-7C3D5D8CC44B}">
      <dsp:nvSpPr>
        <dsp:cNvPr id="0" name=""/>
        <dsp:cNvSpPr/>
      </dsp:nvSpPr>
      <dsp:spPr>
        <a:xfrm>
          <a:off x="0" y="14656"/>
          <a:ext cx="10515600" cy="170469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rtl="0">
            <a:lnSpc>
              <a:spcPct val="90000"/>
            </a:lnSpc>
            <a:spcBef>
              <a:spcPct val="0"/>
            </a:spcBef>
            <a:spcAft>
              <a:spcPct val="35000"/>
            </a:spcAft>
          </a:pPr>
          <a:r>
            <a:rPr lang="en-GB" sz="3100" kern="1200" dirty="0"/>
            <a:t>In small </a:t>
          </a:r>
          <a:r>
            <a:rPr lang="en-GB" sz="3100" kern="1200" dirty="0" err="1"/>
            <a:t>groups,make</a:t>
          </a:r>
          <a:r>
            <a:rPr lang="en-GB" sz="3100" kern="1200" dirty="0"/>
            <a:t> a list of the factors that influence human behaviour. Why would one person behave differently to another in the same circumstance?</a:t>
          </a:r>
        </a:p>
      </dsp:txBody>
      <dsp:txXfrm>
        <a:off x="83216" y="97872"/>
        <a:ext cx="10349168" cy="153825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2B0E62-3548-4BE6-9D4A-4C8150967626}">
      <dsp:nvSpPr>
        <dsp:cNvPr id="0" name=""/>
        <dsp:cNvSpPr/>
      </dsp:nvSpPr>
      <dsp:spPr>
        <a:xfrm>
          <a:off x="0" y="28428"/>
          <a:ext cx="10395857" cy="26208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GB" sz="2800" kern="1200" dirty="0"/>
            <a:t>Research suggests that challenging behaviour occurs when a person has little control over their life and tries to exercise some, or because a person…is distressed at his or her ability to make others understand what he or she needs.</a:t>
          </a:r>
        </a:p>
        <a:p>
          <a:pPr lvl="0" algn="ctr" defTabSz="1244600" rtl="0">
            <a:lnSpc>
              <a:spcPct val="90000"/>
            </a:lnSpc>
            <a:spcBef>
              <a:spcPct val="0"/>
            </a:spcBef>
            <a:spcAft>
              <a:spcPct val="35000"/>
            </a:spcAft>
          </a:pPr>
          <a:r>
            <a:rPr lang="en-GB" sz="2800" kern="1200" dirty="0"/>
            <a:t>(Ashman, </a:t>
          </a:r>
          <a:r>
            <a:rPr lang="en-GB" sz="2800" kern="1200" dirty="0" err="1"/>
            <a:t>Ockenden</a:t>
          </a:r>
          <a:r>
            <a:rPr lang="en-GB" sz="2800" kern="1200" dirty="0"/>
            <a:t>, Mansell, Beadle-Brown 2010). </a:t>
          </a:r>
        </a:p>
      </dsp:txBody>
      <dsp:txXfrm>
        <a:off x="127937" y="156365"/>
        <a:ext cx="10139983" cy="236492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40B76B-26DA-4F0E-804F-66EE4F0A969C}" type="datetimeFigureOut">
              <a:rPr lang="en-GB" smtClean="0"/>
              <a:t>03/08/2020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516F65-ED2F-4193-8560-2D47C3BA5714}" type="slidenum">
              <a:rPr lang="en-GB" smtClean="0"/>
              <a:t>‹#›</a:t>
            </a:fld>
            <a:endParaRPr lang="en-GB"/>
          </a:p>
        </p:txBody>
      </p:sp>
    </p:spTree>
    <p:extLst>
      <p:ext uri="{BB962C8B-B14F-4D97-AF65-F5344CB8AC3E}">
        <p14:creationId xmlns:p14="http://schemas.microsoft.com/office/powerpoint/2010/main" val="296153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516F65-ED2F-4193-8560-2D47C3BA5714}" type="slidenum">
              <a:rPr lang="en-GB" smtClean="0"/>
              <a:t>11</a:t>
            </a:fld>
            <a:endParaRPr lang="en-GB"/>
          </a:p>
        </p:txBody>
      </p:sp>
    </p:spTree>
    <p:extLst>
      <p:ext uri="{BB962C8B-B14F-4D97-AF65-F5344CB8AC3E}">
        <p14:creationId xmlns:p14="http://schemas.microsoft.com/office/powerpoint/2010/main" val="2097115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about from the teacher’s perspective?</a:t>
            </a:r>
          </a:p>
          <a:p>
            <a:r>
              <a:rPr lang="en-GB" dirty="0"/>
              <a:t>How about the child?</a:t>
            </a:r>
          </a:p>
          <a:p>
            <a:r>
              <a:rPr lang="en-GB" dirty="0"/>
              <a:t>Being mindful</a:t>
            </a:r>
            <a:r>
              <a:rPr lang="en-GB" baseline="0" dirty="0"/>
              <a:t> of own baseline and triggers</a:t>
            </a:r>
            <a:endParaRPr lang="en-GB" dirty="0"/>
          </a:p>
        </p:txBody>
      </p:sp>
      <p:sp>
        <p:nvSpPr>
          <p:cNvPr id="4" name="Slide Number Placeholder 3"/>
          <p:cNvSpPr>
            <a:spLocks noGrp="1"/>
          </p:cNvSpPr>
          <p:nvPr>
            <p:ph type="sldNum" sz="quarter" idx="10"/>
          </p:nvPr>
        </p:nvSpPr>
        <p:spPr/>
        <p:txBody>
          <a:bodyPr/>
          <a:lstStyle/>
          <a:p>
            <a:fld id="{F9516F65-ED2F-4193-8560-2D47C3BA5714}" type="slidenum">
              <a:rPr lang="en-GB" smtClean="0"/>
              <a:t>14</a:t>
            </a:fld>
            <a:endParaRPr lang="en-GB"/>
          </a:p>
        </p:txBody>
      </p:sp>
    </p:spTree>
    <p:extLst>
      <p:ext uri="{BB962C8B-B14F-4D97-AF65-F5344CB8AC3E}">
        <p14:creationId xmlns:p14="http://schemas.microsoft.com/office/powerpoint/2010/main" val="1977058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516F65-ED2F-4193-8560-2D47C3BA5714}" type="slidenum">
              <a:rPr lang="en-GB" smtClean="0"/>
              <a:t>16</a:t>
            </a:fld>
            <a:endParaRPr lang="en-GB"/>
          </a:p>
        </p:txBody>
      </p:sp>
    </p:spTree>
    <p:extLst>
      <p:ext uri="{BB962C8B-B14F-4D97-AF65-F5344CB8AC3E}">
        <p14:creationId xmlns:p14="http://schemas.microsoft.com/office/powerpoint/2010/main" val="2525717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1CA51-F4AC-433C-B800-B89A5328F1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2509C66-23BD-427C-8A1A-99FE3923DD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231686B-04E2-4DC3-A015-7F3530B9990F}"/>
              </a:ext>
            </a:extLst>
          </p:cNvPr>
          <p:cNvSpPr>
            <a:spLocks noGrp="1"/>
          </p:cNvSpPr>
          <p:nvPr>
            <p:ph type="dt" sz="half" idx="10"/>
          </p:nvPr>
        </p:nvSpPr>
        <p:spPr/>
        <p:txBody>
          <a:bodyPr/>
          <a:lstStyle/>
          <a:p>
            <a:fld id="{4AF4F802-3828-48E9-937A-6B394C11A831}" type="datetimeFigureOut">
              <a:rPr lang="en-GB" smtClean="0"/>
              <a:t>03/08/2020</a:t>
            </a:fld>
            <a:endParaRPr lang="en-GB"/>
          </a:p>
        </p:txBody>
      </p:sp>
      <p:sp>
        <p:nvSpPr>
          <p:cNvPr id="5" name="Footer Placeholder 4">
            <a:extLst>
              <a:ext uri="{FF2B5EF4-FFF2-40B4-BE49-F238E27FC236}">
                <a16:creationId xmlns:a16="http://schemas.microsoft.com/office/drawing/2014/main" id="{7C623C2B-3BD7-4F21-A891-5F4CB7735C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2746FE-E0B6-4D8F-9206-2E318A902638}"/>
              </a:ext>
            </a:extLst>
          </p:cNvPr>
          <p:cNvSpPr>
            <a:spLocks noGrp="1"/>
          </p:cNvSpPr>
          <p:nvPr>
            <p:ph type="sldNum" sz="quarter" idx="12"/>
          </p:nvPr>
        </p:nvSpPr>
        <p:spPr/>
        <p:txBody>
          <a:bodyPr/>
          <a:lstStyle/>
          <a:p>
            <a:fld id="{AE0A2E14-BF9D-405A-A11B-82513CE4C43D}" type="slidenum">
              <a:rPr lang="en-GB" smtClean="0"/>
              <a:t>‹#›</a:t>
            </a:fld>
            <a:endParaRPr lang="en-GB"/>
          </a:p>
        </p:txBody>
      </p:sp>
    </p:spTree>
    <p:extLst>
      <p:ext uri="{BB962C8B-B14F-4D97-AF65-F5344CB8AC3E}">
        <p14:creationId xmlns:p14="http://schemas.microsoft.com/office/powerpoint/2010/main" val="303417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1C77F-C9EE-43B6-BC9C-7B19B863E16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44F5442-2D2C-4130-8411-184D82C278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328103-E4B9-4C4B-B770-0792E989B7CB}"/>
              </a:ext>
            </a:extLst>
          </p:cNvPr>
          <p:cNvSpPr>
            <a:spLocks noGrp="1"/>
          </p:cNvSpPr>
          <p:nvPr>
            <p:ph type="dt" sz="half" idx="10"/>
          </p:nvPr>
        </p:nvSpPr>
        <p:spPr/>
        <p:txBody>
          <a:bodyPr/>
          <a:lstStyle/>
          <a:p>
            <a:fld id="{4AF4F802-3828-48E9-937A-6B394C11A831}" type="datetimeFigureOut">
              <a:rPr lang="en-GB" smtClean="0"/>
              <a:t>03/08/2020</a:t>
            </a:fld>
            <a:endParaRPr lang="en-GB"/>
          </a:p>
        </p:txBody>
      </p:sp>
      <p:sp>
        <p:nvSpPr>
          <p:cNvPr id="5" name="Footer Placeholder 4">
            <a:extLst>
              <a:ext uri="{FF2B5EF4-FFF2-40B4-BE49-F238E27FC236}">
                <a16:creationId xmlns:a16="http://schemas.microsoft.com/office/drawing/2014/main" id="{3F434B81-83EC-4CCD-9DB9-2006C27B4C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FF2422-C913-4C98-8982-410D4E784094}"/>
              </a:ext>
            </a:extLst>
          </p:cNvPr>
          <p:cNvSpPr>
            <a:spLocks noGrp="1"/>
          </p:cNvSpPr>
          <p:nvPr>
            <p:ph type="sldNum" sz="quarter" idx="12"/>
          </p:nvPr>
        </p:nvSpPr>
        <p:spPr/>
        <p:txBody>
          <a:bodyPr/>
          <a:lstStyle/>
          <a:p>
            <a:fld id="{AE0A2E14-BF9D-405A-A11B-82513CE4C43D}" type="slidenum">
              <a:rPr lang="en-GB" smtClean="0"/>
              <a:t>‹#›</a:t>
            </a:fld>
            <a:endParaRPr lang="en-GB"/>
          </a:p>
        </p:txBody>
      </p:sp>
    </p:spTree>
    <p:extLst>
      <p:ext uri="{BB962C8B-B14F-4D97-AF65-F5344CB8AC3E}">
        <p14:creationId xmlns:p14="http://schemas.microsoft.com/office/powerpoint/2010/main" val="243923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C050C5-5CBF-4A23-BDEA-4E8EF1FFEA2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18FE5D-E9CF-4BB0-8868-81F4742BC9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28D5B-3101-415D-B50F-FC8177A4EAD2}"/>
              </a:ext>
            </a:extLst>
          </p:cNvPr>
          <p:cNvSpPr>
            <a:spLocks noGrp="1"/>
          </p:cNvSpPr>
          <p:nvPr>
            <p:ph type="dt" sz="half" idx="10"/>
          </p:nvPr>
        </p:nvSpPr>
        <p:spPr/>
        <p:txBody>
          <a:bodyPr/>
          <a:lstStyle/>
          <a:p>
            <a:fld id="{4AF4F802-3828-48E9-937A-6B394C11A831}" type="datetimeFigureOut">
              <a:rPr lang="en-GB" smtClean="0"/>
              <a:t>03/08/2020</a:t>
            </a:fld>
            <a:endParaRPr lang="en-GB"/>
          </a:p>
        </p:txBody>
      </p:sp>
      <p:sp>
        <p:nvSpPr>
          <p:cNvPr id="5" name="Footer Placeholder 4">
            <a:extLst>
              <a:ext uri="{FF2B5EF4-FFF2-40B4-BE49-F238E27FC236}">
                <a16:creationId xmlns:a16="http://schemas.microsoft.com/office/drawing/2014/main" id="{8C779642-823A-48DD-9C55-2DB81EE0DF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045114-E41F-40AD-B304-3DD82F6081FF}"/>
              </a:ext>
            </a:extLst>
          </p:cNvPr>
          <p:cNvSpPr>
            <a:spLocks noGrp="1"/>
          </p:cNvSpPr>
          <p:nvPr>
            <p:ph type="sldNum" sz="quarter" idx="12"/>
          </p:nvPr>
        </p:nvSpPr>
        <p:spPr/>
        <p:txBody>
          <a:bodyPr/>
          <a:lstStyle/>
          <a:p>
            <a:fld id="{AE0A2E14-BF9D-405A-A11B-82513CE4C43D}" type="slidenum">
              <a:rPr lang="en-GB" smtClean="0"/>
              <a:t>‹#›</a:t>
            </a:fld>
            <a:endParaRPr lang="en-GB"/>
          </a:p>
        </p:txBody>
      </p:sp>
    </p:spTree>
    <p:extLst>
      <p:ext uri="{BB962C8B-B14F-4D97-AF65-F5344CB8AC3E}">
        <p14:creationId xmlns:p14="http://schemas.microsoft.com/office/powerpoint/2010/main" val="31682080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7B7F36-2D4E-284E-A676-A0003CD52514}"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D6694-1619-AD4B-B3EB-7D075033C17F}" type="slidenum">
              <a:rPr lang="en-US" smtClean="0"/>
              <a:t>‹#›</a:t>
            </a:fld>
            <a:endParaRPr lang="en-US"/>
          </a:p>
        </p:txBody>
      </p:sp>
    </p:spTree>
    <p:extLst>
      <p:ext uri="{BB962C8B-B14F-4D97-AF65-F5344CB8AC3E}">
        <p14:creationId xmlns:p14="http://schemas.microsoft.com/office/powerpoint/2010/main" val="2976125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167B7F36-2D4E-284E-A676-A0003CD52514}"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D6694-1619-AD4B-B3EB-7D075033C17F}" type="slidenum">
              <a:rPr lang="en-US" smtClean="0"/>
              <a:t>‹#›</a:t>
            </a:fld>
            <a:endParaRPr lang="en-US"/>
          </a:p>
        </p:txBody>
      </p:sp>
    </p:spTree>
    <p:extLst>
      <p:ext uri="{BB962C8B-B14F-4D97-AF65-F5344CB8AC3E}">
        <p14:creationId xmlns:p14="http://schemas.microsoft.com/office/powerpoint/2010/main" val="38771960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67B7F36-2D4E-284E-A676-A0003CD52514}"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D6694-1619-AD4B-B3EB-7D075033C17F}" type="slidenum">
              <a:rPr lang="en-US" smtClean="0"/>
              <a:t>‹#›</a:t>
            </a:fld>
            <a:endParaRPr lang="en-US"/>
          </a:p>
        </p:txBody>
      </p:sp>
    </p:spTree>
    <p:extLst>
      <p:ext uri="{BB962C8B-B14F-4D97-AF65-F5344CB8AC3E}">
        <p14:creationId xmlns:p14="http://schemas.microsoft.com/office/powerpoint/2010/main" val="3375177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167B7F36-2D4E-284E-A676-A0003CD52514}"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1D6694-1619-AD4B-B3EB-7D075033C17F}" type="slidenum">
              <a:rPr lang="en-US" smtClean="0"/>
              <a:t>‹#›</a:t>
            </a:fld>
            <a:endParaRPr lang="en-US"/>
          </a:p>
        </p:txBody>
      </p:sp>
    </p:spTree>
    <p:extLst>
      <p:ext uri="{BB962C8B-B14F-4D97-AF65-F5344CB8AC3E}">
        <p14:creationId xmlns:p14="http://schemas.microsoft.com/office/powerpoint/2010/main" val="2460860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167B7F36-2D4E-284E-A676-A0003CD52514}" type="datetimeFigureOut">
              <a:rPr lang="en-US" smtClean="0"/>
              <a:t>8/3/2020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1D6694-1619-AD4B-B3EB-7D075033C17F}" type="slidenum">
              <a:rPr lang="en-US" smtClean="0"/>
              <a:t>‹#›</a:t>
            </a:fld>
            <a:endParaRPr lang="en-US"/>
          </a:p>
        </p:txBody>
      </p:sp>
    </p:spTree>
    <p:extLst>
      <p:ext uri="{BB962C8B-B14F-4D97-AF65-F5344CB8AC3E}">
        <p14:creationId xmlns:p14="http://schemas.microsoft.com/office/powerpoint/2010/main" val="2307909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167B7F36-2D4E-284E-A676-A0003CD52514}" type="datetimeFigureOut">
              <a:rPr lang="en-US" smtClean="0"/>
              <a:t>8/3/2020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1D6694-1619-AD4B-B3EB-7D075033C17F}" type="slidenum">
              <a:rPr lang="en-US" smtClean="0"/>
              <a:t>‹#›</a:t>
            </a:fld>
            <a:endParaRPr lang="en-US"/>
          </a:p>
        </p:txBody>
      </p:sp>
    </p:spTree>
    <p:extLst>
      <p:ext uri="{BB962C8B-B14F-4D97-AF65-F5344CB8AC3E}">
        <p14:creationId xmlns:p14="http://schemas.microsoft.com/office/powerpoint/2010/main" val="5567443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7B7F36-2D4E-284E-A676-A0003CD52514}" type="datetimeFigureOut">
              <a:rPr lang="en-US" smtClean="0"/>
              <a:t>8/3/2020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1D6694-1619-AD4B-B3EB-7D075033C17F}" type="slidenum">
              <a:rPr lang="en-US" smtClean="0"/>
              <a:t>‹#›</a:t>
            </a:fld>
            <a:endParaRPr lang="en-US"/>
          </a:p>
        </p:txBody>
      </p:sp>
    </p:spTree>
    <p:extLst>
      <p:ext uri="{BB962C8B-B14F-4D97-AF65-F5344CB8AC3E}">
        <p14:creationId xmlns:p14="http://schemas.microsoft.com/office/powerpoint/2010/main" val="1294243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167B7F36-2D4E-284E-A676-A0003CD52514}"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1D6694-1619-AD4B-B3EB-7D075033C17F}" type="slidenum">
              <a:rPr lang="en-US" smtClean="0"/>
              <a:t>‹#›</a:t>
            </a:fld>
            <a:endParaRPr lang="en-US"/>
          </a:p>
        </p:txBody>
      </p:sp>
    </p:spTree>
    <p:extLst>
      <p:ext uri="{BB962C8B-B14F-4D97-AF65-F5344CB8AC3E}">
        <p14:creationId xmlns:p14="http://schemas.microsoft.com/office/powerpoint/2010/main" val="3110903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29CED-5770-4B7A-87C0-9557B8A8B2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9E0DE3A-A964-45A0-8396-B4B0B7C575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FF7B8A-7420-4C70-B0EA-70AEC1BB0BDE}"/>
              </a:ext>
            </a:extLst>
          </p:cNvPr>
          <p:cNvSpPr>
            <a:spLocks noGrp="1"/>
          </p:cNvSpPr>
          <p:nvPr>
            <p:ph type="dt" sz="half" idx="10"/>
          </p:nvPr>
        </p:nvSpPr>
        <p:spPr/>
        <p:txBody>
          <a:bodyPr/>
          <a:lstStyle/>
          <a:p>
            <a:fld id="{4AF4F802-3828-48E9-937A-6B394C11A831}" type="datetimeFigureOut">
              <a:rPr lang="en-GB" smtClean="0"/>
              <a:t>03/08/2020</a:t>
            </a:fld>
            <a:endParaRPr lang="en-GB"/>
          </a:p>
        </p:txBody>
      </p:sp>
      <p:sp>
        <p:nvSpPr>
          <p:cNvPr id="5" name="Footer Placeholder 4">
            <a:extLst>
              <a:ext uri="{FF2B5EF4-FFF2-40B4-BE49-F238E27FC236}">
                <a16:creationId xmlns:a16="http://schemas.microsoft.com/office/drawing/2014/main" id="{88CCEFA2-AB32-4143-9268-1A5CE45957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B84116-C3C3-49A1-846C-DBB8C56E145C}"/>
              </a:ext>
            </a:extLst>
          </p:cNvPr>
          <p:cNvSpPr>
            <a:spLocks noGrp="1"/>
          </p:cNvSpPr>
          <p:nvPr>
            <p:ph type="sldNum" sz="quarter" idx="12"/>
          </p:nvPr>
        </p:nvSpPr>
        <p:spPr/>
        <p:txBody>
          <a:bodyPr/>
          <a:lstStyle/>
          <a:p>
            <a:fld id="{AE0A2E14-BF9D-405A-A11B-82513CE4C43D}" type="slidenum">
              <a:rPr lang="en-GB" smtClean="0"/>
              <a:t>‹#›</a:t>
            </a:fld>
            <a:endParaRPr lang="en-GB"/>
          </a:p>
        </p:txBody>
      </p:sp>
    </p:spTree>
    <p:extLst>
      <p:ext uri="{BB962C8B-B14F-4D97-AF65-F5344CB8AC3E}">
        <p14:creationId xmlns:p14="http://schemas.microsoft.com/office/powerpoint/2010/main" val="20725993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167B7F36-2D4E-284E-A676-A0003CD52514}" type="datetimeFigureOut">
              <a:rPr lang="en-US" smtClean="0"/>
              <a:t>8/3/2020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1D6694-1619-AD4B-B3EB-7D075033C17F}" type="slidenum">
              <a:rPr lang="en-US" smtClean="0"/>
              <a:t>‹#›</a:t>
            </a:fld>
            <a:endParaRPr lang="en-US"/>
          </a:p>
        </p:txBody>
      </p:sp>
    </p:spTree>
    <p:extLst>
      <p:ext uri="{BB962C8B-B14F-4D97-AF65-F5344CB8AC3E}">
        <p14:creationId xmlns:p14="http://schemas.microsoft.com/office/powerpoint/2010/main" val="20282629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167B7F36-2D4E-284E-A676-A0003CD52514}"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D6694-1619-AD4B-B3EB-7D075033C17F}" type="slidenum">
              <a:rPr lang="en-US" smtClean="0"/>
              <a:t>‹#›</a:t>
            </a:fld>
            <a:endParaRPr lang="en-US"/>
          </a:p>
        </p:txBody>
      </p:sp>
    </p:spTree>
    <p:extLst>
      <p:ext uri="{BB962C8B-B14F-4D97-AF65-F5344CB8AC3E}">
        <p14:creationId xmlns:p14="http://schemas.microsoft.com/office/powerpoint/2010/main" val="1944221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167B7F36-2D4E-284E-A676-A0003CD52514}" type="datetimeFigureOut">
              <a:rPr lang="en-US" smtClean="0"/>
              <a:t>8/3/2020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D6694-1619-AD4B-B3EB-7D075033C17F}" type="slidenum">
              <a:rPr lang="en-US" smtClean="0"/>
              <a:t>‹#›</a:t>
            </a:fld>
            <a:endParaRPr lang="en-US"/>
          </a:p>
        </p:txBody>
      </p:sp>
    </p:spTree>
    <p:extLst>
      <p:ext uri="{BB962C8B-B14F-4D97-AF65-F5344CB8AC3E}">
        <p14:creationId xmlns:p14="http://schemas.microsoft.com/office/powerpoint/2010/main" val="729153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D5FA8-8878-4D06-96F9-9B3B5360B2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A302D2A-DA68-4909-9E6F-9736590A16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800D18-39C6-4B99-8A48-A628395F102C}"/>
              </a:ext>
            </a:extLst>
          </p:cNvPr>
          <p:cNvSpPr>
            <a:spLocks noGrp="1"/>
          </p:cNvSpPr>
          <p:nvPr>
            <p:ph type="dt" sz="half" idx="10"/>
          </p:nvPr>
        </p:nvSpPr>
        <p:spPr/>
        <p:txBody>
          <a:bodyPr/>
          <a:lstStyle/>
          <a:p>
            <a:fld id="{4AF4F802-3828-48E9-937A-6B394C11A831}" type="datetimeFigureOut">
              <a:rPr lang="en-GB" smtClean="0"/>
              <a:t>03/08/2020</a:t>
            </a:fld>
            <a:endParaRPr lang="en-GB"/>
          </a:p>
        </p:txBody>
      </p:sp>
      <p:sp>
        <p:nvSpPr>
          <p:cNvPr id="5" name="Footer Placeholder 4">
            <a:extLst>
              <a:ext uri="{FF2B5EF4-FFF2-40B4-BE49-F238E27FC236}">
                <a16:creationId xmlns:a16="http://schemas.microsoft.com/office/drawing/2014/main" id="{6F4ECAF3-3D07-4AC3-AD2A-F0AE87819A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4FD989-7151-41BA-A2C9-6934640A2AAD}"/>
              </a:ext>
            </a:extLst>
          </p:cNvPr>
          <p:cNvSpPr>
            <a:spLocks noGrp="1"/>
          </p:cNvSpPr>
          <p:nvPr>
            <p:ph type="sldNum" sz="quarter" idx="12"/>
          </p:nvPr>
        </p:nvSpPr>
        <p:spPr/>
        <p:txBody>
          <a:bodyPr/>
          <a:lstStyle/>
          <a:p>
            <a:fld id="{AE0A2E14-BF9D-405A-A11B-82513CE4C43D}" type="slidenum">
              <a:rPr lang="en-GB" smtClean="0"/>
              <a:t>‹#›</a:t>
            </a:fld>
            <a:endParaRPr lang="en-GB"/>
          </a:p>
        </p:txBody>
      </p:sp>
    </p:spTree>
    <p:extLst>
      <p:ext uri="{BB962C8B-B14F-4D97-AF65-F5344CB8AC3E}">
        <p14:creationId xmlns:p14="http://schemas.microsoft.com/office/powerpoint/2010/main" val="3385807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ADA00-0EDC-4FFD-85BF-BC24F843D8D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ACEDC84-C249-4017-9FA6-946B7331EE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3C8DE3A-F886-4663-8C5F-0D2DDF603A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EAA197B-017E-4BE1-AF69-DBC74D1F2D09}"/>
              </a:ext>
            </a:extLst>
          </p:cNvPr>
          <p:cNvSpPr>
            <a:spLocks noGrp="1"/>
          </p:cNvSpPr>
          <p:nvPr>
            <p:ph type="dt" sz="half" idx="10"/>
          </p:nvPr>
        </p:nvSpPr>
        <p:spPr/>
        <p:txBody>
          <a:bodyPr/>
          <a:lstStyle/>
          <a:p>
            <a:fld id="{4AF4F802-3828-48E9-937A-6B394C11A831}" type="datetimeFigureOut">
              <a:rPr lang="en-GB" smtClean="0"/>
              <a:t>03/08/2020</a:t>
            </a:fld>
            <a:endParaRPr lang="en-GB"/>
          </a:p>
        </p:txBody>
      </p:sp>
      <p:sp>
        <p:nvSpPr>
          <p:cNvPr id="6" name="Footer Placeholder 5">
            <a:extLst>
              <a:ext uri="{FF2B5EF4-FFF2-40B4-BE49-F238E27FC236}">
                <a16:creationId xmlns:a16="http://schemas.microsoft.com/office/drawing/2014/main" id="{E6BF740B-2864-4240-8C4A-78D42A5ACF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52A1707-7B31-454E-BDA0-5675771182A1}"/>
              </a:ext>
            </a:extLst>
          </p:cNvPr>
          <p:cNvSpPr>
            <a:spLocks noGrp="1"/>
          </p:cNvSpPr>
          <p:nvPr>
            <p:ph type="sldNum" sz="quarter" idx="12"/>
          </p:nvPr>
        </p:nvSpPr>
        <p:spPr/>
        <p:txBody>
          <a:bodyPr/>
          <a:lstStyle/>
          <a:p>
            <a:fld id="{AE0A2E14-BF9D-405A-A11B-82513CE4C43D}" type="slidenum">
              <a:rPr lang="en-GB" smtClean="0"/>
              <a:t>‹#›</a:t>
            </a:fld>
            <a:endParaRPr lang="en-GB"/>
          </a:p>
        </p:txBody>
      </p:sp>
    </p:spTree>
    <p:extLst>
      <p:ext uri="{BB962C8B-B14F-4D97-AF65-F5344CB8AC3E}">
        <p14:creationId xmlns:p14="http://schemas.microsoft.com/office/powerpoint/2010/main" val="402586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99988-61E1-47DF-9283-A163EFCD337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7095392-7872-492A-A7E5-5344C23B57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9ABBEA-5DC7-449F-9CA1-B137BABB0A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8AD3E4B-26A0-4696-B6B6-F67B6B1FFA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FBB45F-D540-4F88-8554-E0C216C031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BDA4B14-F44E-4674-8DFF-FB6BE42695B2}"/>
              </a:ext>
            </a:extLst>
          </p:cNvPr>
          <p:cNvSpPr>
            <a:spLocks noGrp="1"/>
          </p:cNvSpPr>
          <p:nvPr>
            <p:ph type="dt" sz="half" idx="10"/>
          </p:nvPr>
        </p:nvSpPr>
        <p:spPr/>
        <p:txBody>
          <a:bodyPr/>
          <a:lstStyle/>
          <a:p>
            <a:fld id="{4AF4F802-3828-48E9-937A-6B394C11A831}" type="datetimeFigureOut">
              <a:rPr lang="en-GB" smtClean="0"/>
              <a:t>03/08/2020</a:t>
            </a:fld>
            <a:endParaRPr lang="en-GB"/>
          </a:p>
        </p:txBody>
      </p:sp>
      <p:sp>
        <p:nvSpPr>
          <p:cNvPr id="8" name="Footer Placeholder 7">
            <a:extLst>
              <a:ext uri="{FF2B5EF4-FFF2-40B4-BE49-F238E27FC236}">
                <a16:creationId xmlns:a16="http://schemas.microsoft.com/office/drawing/2014/main" id="{ECE16705-015B-4520-AF3D-2C3E85A9C5F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977B3FC-9C66-403D-95D9-91B3EEA90195}"/>
              </a:ext>
            </a:extLst>
          </p:cNvPr>
          <p:cNvSpPr>
            <a:spLocks noGrp="1"/>
          </p:cNvSpPr>
          <p:nvPr>
            <p:ph type="sldNum" sz="quarter" idx="12"/>
          </p:nvPr>
        </p:nvSpPr>
        <p:spPr/>
        <p:txBody>
          <a:bodyPr/>
          <a:lstStyle/>
          <a:p>
            <a:fld id="{AE0A2E14-BF9D-405A-A11B-82513CE4C43D}" type="slidenum">
              <a:rPr lang="en-GB" smtClean="0"/>
              <a:t>‹#›</a:t>
            </a:fld>
            <a:endParaRPr lang="en-GB"/>
          </a:p>
        </p:txBody>
      </p:sp>
    </p:spTree>
    <p:extLst>
      <p:ext uri="{BB962C8B-B14F-4D97-AF65-F5344CB8AC3E}">
        <p14:creationId xmlns:p14="http://schemas.microsoft.com/office/powerpoint/2010/main" val="114009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F5506-D1A6-4DC5-A188-75B8F69FE24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6563232-EB14-4044-8983-07DB5F70C8BB}"/>
              </a:ext>
            </a:extLst>
          </p:cNvPr>
          <p:cNvSpPr>
            <a:spLocks noGrp="1"/>
          </p:cNvSpPr>
          <p:nvPr>
            <p:ph type="dt" sz="half" idx="10"/>
          </p:nvPr>
        </p:nvSpPr>
        <p:spPr/>
        <p:txBody>
          <a:bodyPr/>
          <a:lstStyle/>
          <a:p>
            <a:fld id="{4AF4F802-3828-48E9-937A-6B394C11A831}" type="datetimeFigureOut">
              <a:rPr lang="en-GB" smtClean="0"/>
              <a:t>03/08/2020</a:t>
            </a:fld>
            <a:endParaRPr lang="en-GB"/>
          </a:p>
        </p:txBody>
      </p:sp>
      <p:sp>
        <p:nvSpPr>
          <p:cNvPr id="4" name="Footer Placeholder 3">
            <a:extLst>
              <a:ext uri="{FF2B5EF4-FFF2-40B4-BE49-F238E27FC236}">
                <a16:creationId xmlns:a16="http://schemas.microsoft.com/office/drawing/2014/main" id="{232DC322-F34D-47CD-8518-FE934AC1701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B8C2E9D-71D3-4BD6-AAFC-FA9CB80265ED}"/>
              </a:ext>
            </a:extLst>
          </p:cNvPr>
          <p:cNvSpPr>
            <a:spLocks noGrp="1"/>
          </p:cNvSpPr>
          <p:nvPr>
            <p:ph type="sldNum" sz="quarter" idx="12"/>
          </p:nvPr>
        </p:nvSpPr>
        <p:spPr/>
        <p:txBody>
          <a:bodyPr/>
          <a:lstStyle/>
          <a:p>
            <a:fld id="{AE0A2E14-BF9D-405A-A11B-82513CE4C43D}" type="slidenum">
              <a:rPr lang="en-GB" smtClean="0"/>
              <a:t>‹#›</a:t>
            </a:fld>
            <a:endParaRPr lang="en-GB"/>
          </a:p>
        </p:txBody>
      </p:sp>
    </p:spTree>
    <p:extLst>
      <p:ext uri="{BB962C8B-B14F-4D97-AF65-F5344CB8AC3E}">
        <p14:creationId xmlns:p14="http://schemas.microsoft.com/office/powerpoint/2010/main" val="2439228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A77F92-AD82-4BC6-8B0C-211374A6C392}"/>
              </a:ext>
            </a:extLst>
          </p:cNvPr>
          <p:cNvSpPr>
            <a:spLocks noGrp="1"/>
          </p:cNvSpPr>
          <p:nvPr>
            <p:ph type="dt" sz="half" idx="10"/>
          </p:nvPr>
        </p:nvSpPr>
        <p:spPr/>
        <p:txBody>
          <a:bodyPr/>
          <a:lstStyle/>
          <a:p>
            <a:fld id="{4AF4F802-3828-48E9-937A-6B394C11A831}" type="datetimeFigureOut">
              <a:rPr lang="en-GB" smtClean="0"/>
              <a:t>03/08/2020</a:t>
            </a:fld>
            <a:endParaRPr lang="en-GB"/>
          </a:p>
        </p:txBody>
      </p:sp>
      <p:sp>
        <p:nvSpPr>
          <p:cNvPr id="3" name="Footer Placeholder 2">
            <a:extLst>
              <a:ext uri="{FF2B5EF4-FFF2-40B4-BE49-F238E27FC236}">
                <a16:creationId xmlns:a16="http://schemas.microsoft.com/office/drawing/2014/main" id="{3740BBD6-01D5-4CE7-953E-31F0463AFCA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0FAC583-CCB7-4130-BC3C-02838F4CD307}"/>
              </a:ext>
            </a:extLst>
          </p:cNvPr>
          <p:cNvSpPr>
            <a:spLocks noGrp="1"/>
          </p:cNvSpPr>
          <p:nvPr>
            <p:ph type="sldNum" sz="quarter" idx="12"/>
          </p:nvPr>
        </p:nvSpPr>
        <p:spPr/>
        <p:txBody>
          <a:bodyPr/>
          <a:lstStyle/>
          <a:p>
            <a:fld id="{AE0A2E14-BF9D-405A-A11B-82513CE4C43D}" type="slidenum">
              <a:rPr lang="en-GB" smtClean="0"/>
              <a:t>‹#›</a:t>
            </a:fld>
            <a:endParaRPr lang="en-GB"/>
          </a:p>
        </p:txBody>
      </p:sp>
    </p:spTree>
    <p:extLst>
      <p:ext uri="{BB962C8B-B14F-4D97-AF65-F5344CB8AC3E}">
        <p14:creationId xmlns:p14="http://schemas.microsoft.com/office/powerpoint/2010/main" val="61779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EC939-88BF-4087-8A43-BC326E8383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535FB31-151C-49FD-93F1-6E0A700B2E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27898AA-D270-4D3F-9D3D-DAB2B33625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A78248-7C7E-492E-9D10-ABEA8DED378C}"/>
              </a:ext>
            </a:extLst>
          </p:cNvPr>
          <p:cNvSpPr>
            <a:spLocks noGrp="1"/>
          </p:cNvSpPr>
          <p:nvPr>
            <p:ph type="dt" sz="half" idx="10"/>
          </p:nvPr>
        </p:nvSpPr>
        <p:spPr/>
        <p:txBody>
          <a:bodyPr/>
          <a:lstStyle/>
          <a:p>
            <a:fld id="{4AF4F802-3828-48E9-937A-6B394C11A831}" type="datetimeFigureOut">
              <a:rPr lang="en-GB" smtClean="0"/>
              <a:t>03/08/2020</a:t>
            </a:fld>
            <a:endParaRPr lang="en-GB"/>
          </a:p>
        </p:txBody>
      </p:sp>
      <p:sp>
        <p:nvSpPr>
          <p:cNvPr id="6" name="Footer Placeholder 5">
            <a:extLst>
              <a:ext uri="{FF2B5EF4-FFF2-40B4-BE49-F238E27FC236}">
                <a16:creationId xmlns:a16="http://schemas.microsoft.com/office/drawing/2014/main" id="{C8038FFD-715E-4CDE-95A3-370CD377AD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825433F-7DE0-40C0-8806-7ACCF60CAAA0}"/>
              </a:ext>
            </a:extLst>
          </p:cNvPr>
          <p:cNvSpPr>
            <a:spLocks noGrp="1"/>
          </p:cNvSpPr>
          <p:nvPr>
            <p:ph type="sldNum" sz="quarter" idx="12"/>
          </p:nvPr>
        </p:nvSpPr>
        <p:spPr/>
        <p:txBody>
          <a:bodyPr/>
          <a:lstStyle/>
          <a:p>
            <a:fld id="{AE0A2E14-BF9D-405A-A11B-82513CE4C43D}" type="slidenum">
              <a:rPr lang="en-GB" smtClean="0"/>
              <a:t>‹#›</a:t>
            </a:fld>
            <a:endParaRPr lang="en-GB"/>
          </a:p>
        </p:txBody>
      </p:sp>
    </p:spTree>
    <p:extLst>
      <p:ext uri="{BB962C8B-B14F-4D97-AF65-F5344CB8AC3E}">
        <p14:creationId xmlns:p14="http://schemas.microsoft.com/office/powerpoint/2010/main" val="2573083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9275C-9D2C-4EE3-9DCD-DCDA8929E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330D5A2-3E81-4A0D-92C7-EC43BDB064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438D208-0A93-4B81-8181-32460A1ED7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0F4BCF-5BD3-43F2-A513-6ECC48AC8D27}"/>
              </a:ext>
            </a:extLst>
          </p:cNvPr>
          <p:cNvSpPr>
            <a:spLocks noGrp="1"/>
          </p:cNvSpPr>
          <p:nvPr>
            <p:ph type="dt" sz="half" idx="10"/>
          </p:nvPr>
        </p:nvSpPr>
        <p:spPr/>
        <p:txBody>
          <a:bodyPr/>
          <a:lstStyle/>
          <a:p>
            <a:fld id="{4AF4F802-3828-48E9-937A-6B394C11A831}" type="datetimeFigureOut">
              <a:rPr lang="en-GB" smtClean="0"/>
              <a:t>03/08/2020</a:t>
            </a:fld>
            <a:endParaRPr lang="en-GB"/>
          </a:p>
        </p:txBody>
      </p:sp>
      <p:sp>
        <p:nvSpPr>
          <p:cNvPr id="6" name="Footer Placeholder 5">
            <a:extLst>
              <a:ext uri="{FF2B5EF4-FFF2-40B4-BE49-F238E27FC236}">
                <a16:creationId xmlns:a16="http://schemas.microsoft.com/office/drawing/2014/main" id="{48731AEB-F426-45BD-A641-8376ABA1680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BA0FF8-C2A2-4A0E-8D8E-3570BAE08619}"/>
              </a:ext>
            </a:extLst>
          </p:cNvPr>
          <p:cNvSpPr>
            <a:spLocks noGrp="1"/>
          </p:cNvSpPr>
          <p:nvPr>
            <p:ph type="sldNum" sz="quarter" idx="12"/>
          </p:nvPr>
        </p:nvSpPr>
        <p:spPr/>
        <p:txBody>
          <a:bodyPr/>
          <a:lstStyle/>
          <a:p>
            <a:fld id="{AE0A2E14-BF9D-405A-A11B-82513CE4C43D}" type="slidenum">
              <a:rPr lang="en-GB" smtClean="0"/>
              <a:t>‹#›</a:t>
            </a:fld>
            <a:endParaRPr lang="en-GB"/>
          </a:p>
        </p:txBody>
      </p:sp>
    </p:spTree>
    <p:extLst>
      <p:ext uri="{BB962C8B-B14F-4D97-AF65-F5344CB8AC3E}">
        <p14:creationId xmlns:p14="http://schemas.microsoft.com/office/powerpoint/2010/main" val="2786426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902CEE-359B-4321-953F-78BD3612BA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8CD66C-1AF0-4427-A942-8F6537D68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28F942-E7DD-4065-BE35-19E9FE2E13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4F802-3828-48E9-937A-6B394C11A831}" type="datetimeFigureOut">
              <a:rPr lang="en-GB" smtClean="0"/>
              <a:t>03/08/2020</a:t>
            </a:fld>
            <a:endParaRPr lang="en-GB"/>
          </a:p>
        </p:txBody>
      </p:sp>
      <p:sp>
        <p:nvSpPr>
          <p:cNvPr id="5" name="Footer Placeholder 4">
            <a:extLst>
              <a:ext uri="{FF2B5EF4-FFF2-40B4-BE49-F238E27FC236}">
                <a16:creationId xmlns:a16="http://schemas.microsoft.com/office/drawing/2014/main" id="{B1AB327E-24AA-47A0-89AD-5789C62BC6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8C6C6FB-7AF6-4891-BC55-86A46E106A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0A2E14-BF9D-405A-A11B-82513CE4C43D}" type="slidenum">
              <a:rPr lang="en-GB" smtClean="0"/>
              <a:t>‹#›</a:t>
            </a:fld>
            <a:endParaRPr lang="en-GB"/>
          </a:p>
        </p:txBody>
      </p:sp>
    </p:spTree>
    <p:extLst>
      <p:ext uri="{BB962C8B-B14F-4D97-AF65-F5344CB8AC3E}">
        <p14:creationId xmlns:p14="http://schemas.microsoft.com/office/powerpoint/2010/main" val="1017223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7B7F36-2D4E-284E-A676-A0003CD52514}" type="datetimeFigureOut">
              <a:rPr lang="en-US" smtClean="0"/>
              <a:t>8/3/2020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1D6694-1619-AD4B-B3EB-7D075033C17F}" type="slidenum">
              <a:rPr lang="en-US" smtClean="0"/>
              <a:t>‹#›</a:t>
            </a:fld>
            <a:endParaRPr lang="en-US"/>
          </a:p>
        </p:txBody>
      </p:sp>
    </p:spTree>
    <p:extLst>
      <p:ext uri="{BB962C8B-B14F-4D97-AF65-F5344CB8AC3E}">
        <p14:creationId xmlns:p14="http://schemas.microsoft.com/office/powerpoint/2010/main" val="11203003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8.xml"/><Relationship Id="rId13" Type="http://schemas.openxmlformats.org/officeDocument/2006/relationships/diagramData" Target="../diagrams/data9.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17" Type="http://schemas.microsoft.com/office/2007/relationships/diagramDrawing" Target="../diagrams/drawing9.xml"/><Relationship Id="rId2" Type="http://schemas.openxmlformats.org/officeDocument/2006/relationships/notesSlide" Target="../notesSlides/notesSlide1.xml"/><Relationship Id="rId16" Type="http://schemas.openxmlformats.org/officeDocument/2006/relationships/diagramColors" Target="../diagrams/colors9.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5" Type="http://schemas.openxmlformats.org/officeDocument/2006/relationships/diagramQuickStyle" Target="../diagrams/quickStyle9.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 Id="rId14" Type="http://schemas.openxmlformats.org/officeDocument/2006/relationships/diagramLayout" Target="../diagrams/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12.xml"/><Relationship Id="rId3" Type="http://schemas.openxmlformats.org/officeDocument/2006/relationships/diagramData" Target="../diagrams/data11.xml"/><Relationship Id="rId7" Type="http://schemas.microsoft.com/office/2007/relationships/diagramDrawing" Target="../diagrams/drawing11.xml"/><Relationship Id="rId12" Type="http://schemas.microsoft.com/office/2007/relationships/diagramDrawing" Target="../diagrams/drawing1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1.xml"/><Relationship Id="rId11" Type="http://schemas.openxmlformats.org/officeDocument/2006/relationships/diagramColors" Target="../diagrams/colors12.xml"/><Relationship Id="rId5" Type="http://schemas.openxmlformats.org/officeDocument/2006/relationships/diagramQuickStyle" Target="../diagrams/quickStyle11.xml"/><Relationship Id="rId10" Type="http://schemas.openxmlformats.org/officeDocument/2006/relationships/diagramQuickStyle" Target="../diagrams/quickStyle12.xml"/><Relationship Id="rId4" Type="http://schemas.openxmlformats.org/officeDocument/2006/relationships/diagramLayout" Target="../diagrams/layout11.xml"/><Relationship Id="rId9" Type="http://schemas.openxmlformats.org/officeDocument/2006/relationships/diagramLayout" Target="../diagrams/layout1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mW3eqOBT8b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17.xml"/><Relationship Id="rId13" Type="http://schemas.openxmlformats.org/officeDocument/2006/relationships/diagramLayout" Target="../diagrams/layout18.xml"/><Relationship Id="rId18" Type="http://schemas.openxmlformats.org/officeDocument/2006/relationships/diagramLayout" Target="../diagrams/layout19.xml"/><Relationship Id="rId3" Type="http://schemas.openxmlformats.org/officeDocument/2006/relationships/diagramLayout" Target="../diagrams/layout16.xml"/><Relationship Id="rId21" Type="http://schemas.microsoft.com/office/2007/relationships/diagramDrawing" Target="../diagrams/drawing19.xml"/><Relationship Id="rId7" Type="http://schemas.openxmlformats.org/officeDocument/2006/relationships/diagramData" Target="../diagrams/data17.xml"/><Relationship Id="rId12" Type="http://schemas.openxmlformats.org/officeDocument/2006/relationships/diagramData" Target="../diagrams/data18.xml"/><Relationship Id="rId17" Type="http://schemas.openxmlformats.org/officeDocument/2006/relationships/diagramData" Target="../diagrams/data19.xml"/><Relationship Id="rId2" Type="http://schemas.openxmlformats.org/officeDocument/2006/relationships/diagramData" Target="../diagrams/data16.xml"/><Relationship Id="rId16" Type="http://schemas.microsoft.com/office/2007/relationships/diagramDrawing" Target="../diagrams/drawing18.xml"/><Relationship Id="rId20" Type="http://schemas.openxmlformats.org/officeDocument/2006/relationships/diagramColors" Target="../diagrams/colors19.xml"/><Relationship Id="rId1" Type="http://schemas.openxmlformats.org/officeDocument/2006/relationships/slideLayout" Target="../slideLayouts/slideLayout2.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5" Type="http://schemas.openxmlformats.org/officeDocument/2006/relationships/diagramColors" Target="../diagrams/colors18.xml"/><Relationship Id="rId10" Type="http://schemas.openxmlformats.org/officeDocument/2006/relationships/diagramColors" Target="../diagrams/colors17.xml"/><Relationship Id="rId19" Type="http://schemas.openxmlformats.org/officeDocument/2006/relationships/diagramQuickStyle" Target="../diagrams/quickStyle19.xml"/><Relationship Id="rId4" Type="http://schemas.openxmlformats.org/officeDocument/2006/relationships/diagramQuickStyle" Target="../diagrams/quickStyle16.xml"/><Relationship Id="rId9" Type="http://schemas.openxmlformats.org/officeDocument/2006/relationships/diagramQuickStyle" Target="../diagrams/quickStyle17.xml"/><Relationship Id="rId14" Type="http://schemas.openxmlformats.org/officeDocument/2006/relationships/diagramQuickStyle" Target="../diagrams/quickStyle18.xml"/></Relationships>
</file>

<file path=ppt/slides/_rels/slide21.xml.rels><?xml version="1.0" encoding="UTF-8" standalone="yes"?>
<Relationships xmlns="http://schemas.openxmlformats.org/package/2006/relationships"><Relationship Id="rId8" Type="http://schemas.openxmlformats.org/officeDocument/2006/relationships/diagramLayout" Target="../diagrams/layout21.xml"/><Relationship Id="rId3" Type="http://schemas.openxmlformats.org/officeDocument/2006/relationships/diagramLayout" Target="../diagrams/layout20.xml"/><Relationship Id="rId7" Type="http://schemas.openxmlformats.org/officeDocument/2006/relationships/diagramData" Target="../diagrams/data21.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11" Type="http://schemas.microsoft.com/office/2007/relationships/diagramDrawing" Target="../diagrams/drawing21.xml"/><Relationship Id="rId5" Type="http://schemas.openxmlformats.org/officeDocument/2006/relationships/diagramColors" Target="../diagrams/colors20.xml"/><Relationship Id="rId10" Type="http://schemas.openxmlformats.org/officeDocument/2006/relationships/diagramColors" Target="../diagrams/colors21.xml"/><Relationship Id="rId4" Type="http://schemas.openxmlformats.org/officeDocument/2006/relationships/diagramQuickStyle" Target="../diagrams/quickStyle20.xml"/><Relationship Id="rId9" Type="http://schemas.openxmlformats.org/officeDocument/2006/relationships/diagramQuickStyle" Target="../diagrams/quickStyle2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diagramLayout" Target="../diagrams/layout24.xml"/><Relationship Id="rId3" Type="http://schemas.openxmlformats.org/officeDocument/2006/relationships/diagramLayout" Target="../diagrams/layout23.xml"/><Relationship Id="rId7" Type="http://schemas.openxmlformats.org/officeDocument/2006/relationships/diagramData" Target="../diagrams/data24.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11" Type="http://schemas.microsoft.com/office/2007/relationships/diagramDrawing" Target="../diagrams/drawing24.xml"/><Relationship Id="rId5" Type="http://schemas.openxmlformats.org/officeDocument/2006/relationships/diagramColors" Target="../diagrams/colors23.xml"/><Relationship Id="rId10" Type="http://schemas.openxmlformats.org/officeDocument/2006/relationships/diagramColors" Target="../diagrams/colors24.xml"/><Relationship Id="rId4" Type="http://schemas.openxmlformats.org/officeDocument/2006/relationships/diagramQuickStyle" Target="../diagrams/quickStyle23.xml"/><Relationship Id="rId9" Type="http://schemas.openxmlformats.org/officeDocument/2006/relationships/diagramQuickStyle" Target="../diagrams/quickStyle24.xml"/></Relationships>
</file>

<file path=ppt/slides/_rels/slide26.xml.rels><?xml version="1.0" encoding="UTF-8" standalone="yes"?>
<Relationships xmlns="http://schemas.openxmlformats.org/package/2006/relationships"><Relationship Id="rId8" Type="http://schemas.openxmlformats.org/officeDocument/2006/relationships/diagramLayout" Target="../diagrams/layout26.xml"/><Relationship Id="rId3" Type="http://schemas.openxmlformats.org/officeDocument/2006/relationships/diagramLayout" Target="../diagrams/layout25.xml"/><Relationship Id="rId7" Type="http://schemas.openxmlformats.org/officeDocument/2006/relationships/diagramData" Target="../diagrams/data26.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11" Type="http://schemas.microsoft.com/office/2007/relationships/diagramDrawing" Target="../diagrams/drawing26.xml"/><Relationship Id="rId5" Type="http://schemas.openxmlformats.org/officeDocument/2006/relationships/diagramColors" Target="../diagrams/colors25.xml"/><Relationship Id="rId10" Type="http://schemas.openxmlformats.org/officeDocument/2006/relationships/diagramColors" Target="../diagrams/colors26.xml"/><Relationship Id="rId4" Type="http://schemas.openxmlformats.org/officeDocument/2006/relationships/diagramQuickStyle" Target="../diagrams/quickStyle25.xml"/><Relationship Id="rId9" Type="http://schemas.openxmlformats.org/officeDocument/2006/relationships/diagramQuickStyle" Target="../diagrams/quickStyle26.xml"/></Relationships>
</file>

<file path=ppt/slides/_rels/slide27.xml.rels><?xml version="1.0" encoding="UTF-8" standalone="yes"?>
<Relationships xmlns="http://schemas.openxmlformats.org/package/2006/relationships"><Relationship Id="rId8" Type="http://schemas.openxmlformats.org/officeDocument/2006/relationships/diagramLayout" Target="../diagrams/layout28.xml"/><Relationship Id="rId3" Type="http://schemas.openxmlformats.org/officeDocument/2006/relationships/diagramLayout" Target="../diagrams/layout27.xml"/><Relationship Id="rId7" Type="http://schemas.openxmlformats.org/officeDocument/2006/relationships/diagramData" Target="../diagrams/data28.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11" Type="http://schemas.microsoft.com/office/2007/relationships/diagramDrawing" Target="../diagrams/drawing28.xml"/><Relationship Id="rId5" Type="http://schemas.openxmlformats.org/officeDocument/2006/relationships/diagramColors" Target="../diagrams/colors27.xml"/><Relationship Id="rId10" Type="http://schemas.openxmlformats.org/officeDocument/2006/relationships/diagramColors" Target="../diagrams/colors28.xml"/><Relationship Id="rId4" Type="http://schemas.openxmlformats.org/officeDocument/2006/relationships/diagramQuickStyle" Target="../diagrams/quickStyle27.xml"/><Relationship Id="rId9" Type="http://schemas.openxmlformats.org/officeDocument/2006/relationships/diagramQuickStyle" Target="../diagrams/quickStyle28.xml"/></Relationships>
</file>

<file path=ppt/slides/_rels/slide28.xml.rels><?xml version="1.0" encoding="UTF-8" standalone="yes"?>
<Relationships xmlns="http://schemas.openxmlformats.org/package/2006/relationships"><Relationship Id="rId8" Type="http://schemas.openxmlformats.org/officeDocument/2006/relationships/diagramLayout" Target="../diagrams/layout30.xml"/><Relationship Id="rId3" Type="http://schemas.openxmlformats.org/officeDocument/2006/relationships/diagramLayout" Target="../diagrams/layout29.xml"/><Relationship Id="rId7" Type="http://schemas.openxmlformats.org/officeDocument/2006/relationships/diagramData" Target="../diagrams/data30.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11" Type="http://schemas.microsoft.com/office/2007/relationships/diagramDrawing" Target="../diagrams/drawing30.xml"/><Relationship Id="rId5" Type="http://schemas.openxmlformats.org/officeDocument/2006/relationships/diagramColors" Target="../diagrams/colors29.xml"/><Relationship Id="rId10" Type="http://schemas.openxmlformats.org/officeDocument/2006/relationships/diagramColors" Target="../diagrams/colors30.xml"/><Relationship Id="rId4" Type="http://schemas.openxmlformats.org/officeDocument/2006/relationships/diagramQuickStyle" Target="../diagrams/quickStyle29.xml"/><Relationship Id="rId9" Type="http://schemas.openxmlformats.org/officeDocument/2006/relationships/diagramQuickStyle" Target="../diagrams/quickStyle30.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209565880"/>
              </p:ext>
            </p:extLst>
          </p:nvPr>
        </p:nvGraphicFramePr>
        <p:xfrm>
          <a:off x="4981574" y="1952625"/>
          <a:ext cx="5686425" cy="2009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1332120006"/>
              </p:ext>
            </p:extLst>
          </p:nvPr>
        </p:nvGraphicFramePr>
        <p:xfrm>
          <a:off x="4981574" y="4192588"/>
          <a:ext cx="5686426" cy="115229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587360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93158193-FDE7-4C33-A280-3864A13121D9}"/>
              </a:ext>
            </a:extLst>
          </p:cNvPr>
          <p:cNvGraphicFramePr/>
          <p:nvPr>
            <p:extLst>
              <p:ext uri="{D42A27DB-BD31-4B8C-83A1-F6EECF244321}">
                <p14:modId xmlns:p14="http://schemas.microsoft.com/office/powerpoint/2010/main" val="3695437986"/>
              </p:ext>
            </p:extLst>
          </p:nvPr>
        </p:nvGraphicFramePr>
        <p:xfrm>
          <a:off x="838200" y="1166791"/>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id="{3A3AE3E8-7C9F-4486-A970-21FAABB918B6}"/>
              </a:ext>
            </a:extLst>
          </p:cNvPr>
          <p:cNvSpPr>
            <a:spLocks noGrp="1"/>
          </p:cNvSpPr>
          <p:nvPr>
            <p:ph idx="1"/>
          </p:nvPr>
        </p:nvSpPr>
        <p:spPr>
          <a:xfrm>
            <a:off x="838200" y="3151188"/>
            <a:ext cx="10515600" cy="1155570"/>
          </a:xfrm>
        </p:spPr>
        <p:txBody>
          <a:bodyPr/>
          <a:lstStyle/>
          <a:p>
            <a:pPr marL="0" indent="0">
              <a:buNone/>
            </a:pPr>
            <a:r>
              <a:rPr lang="en-GB" i="1" dirty="0"/>
              <a:t>'Adults understand that children’s poor behaviour may be a sign that they are suffering harm or that they have been traumatised by abuse' </a:t>
            </a:r>
            <a:endParaRPr lang="en-GB" dirty="0"/>
          </a:p>
        </p:txBody>
      </p:sp>
    </p:spTree>
    <p:extLst>
      <p:ext uri="{BB962C8B-B14F-4D97-AF65-F5344CB8AC3E}">
        <p14:creationId xmlns:p14="http://schemas.microsoft.com/office/powerpoint/2010/main" val="360532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6"/>
          <p:cNvGraphicFramePr>
            <a:graphicFrameLocks noGrp="1"/>
          </p:cNvGraphicFramePr>
          <p:nvPr>
            <p:ph idx="1"/>
            <p:extLst>
              <p:ext uri="{D42A27DB-BD31-4B8C-83A1-F6EECF244321}">
                <p14:modId xmlns:p14="http://schemas.microsoft.com/office/powerpoint/2010/main" val="1932603126"/>
              </p:ext>
            </p:extLst>
          </p:nvPr>
        </p:nvGraphicFramePr>
        <p:xfrm>
          <a:off x="838200" y="1825625"/>
          <a:ext cx="10515600" cy="173400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Diagram 7"/>
          <p:cNvGraphicFramePr/>
          <p:nvPr>
            <p:extLst>
              <p:ext uri="{D42A27DB-BD31-4B8C-83A1-F6EECF244321}">
                <p14:modId xmlns:p14="http://schemas.microsoft.com/office/powerpoint/2010/main" val="4287106618"/>
              </p:ext>
            </p:extLst>
          </p:nvPr>
        </p:nvGraphicFramePr>
        <p:xfrm>
          <a:off x="838200" y="3777343"/>
          <a:ext cx="10395857" cy="267765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3926212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p:cNvPicPr>
            <a:picLocks noChangeAspect="1"/>
          </p:cNvPicPr>
          <p:nvPr/>
        </p:nvPicPr>
        <p:blipFill>
          <a:blip r:embed="rId2"/>
          <a:stretch>
            <a:fillRect/>
          </a:stretch>
        </p:blipFill>
        <p:spPr>
          <a:xfrm>
            <a:off x="5639533" y="2876296"/>
            <a:ext cx="1146572" cy="1146572"/>
          </a:xfrm>
          <a:prstGeom prst="rect">
            <a:avLst/>
          </a:prstGeom>
        </p:spPr>
      </p:pic>
      <p:sp>
        <p:nvSpPr>
          <p:cNvPr id="9" name="Hexagon 8"/>
          <p:cNvSpPr/>
          <p:nvPr/>
        </p:nvSpPr>
        <p:spPr>
          <a:xfrm>
            <a:off x="5542147" y="1538605"/>
            <a:ext cx="1341344" cy="1179980"/>
          </a:xfrm>
          <a:prstGeom prst="hexagon">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sz="1400" b="1" dirty="0" smtClean="0">
                <a:solidFill>
                  <a:prstClr val="black"/>
                </a:solidFill>
                <a:latin typeface="Calibri"/>
              </a:rPr>
              <a:t>Shelter</a:t>
            </a:r>
            <a:endParaRPr lang="en-GB" sz="1400" b="1" dirty="0">
              <a:solidFill>
                <a:prstClr val="black"/>
              </a:solidFill>
              <a:latin typeface="Calibri"/>
            </a:endParaRPr>
          </a:p>
        </p:txBody>
      </p:sp>
      <p:sp>
        <p:nvSpPr>
          <p:cNvPr id="10" name="Hexagon 9"/>
          <p:cNvSpPr/>
          <p:nvPr/>
        </p:nvSpPr>
        <p:spPr>
          <a:xfrm>
            <a:off x="6692710" y="3505051"/>
            <a:ext cx="1341344" cy="1179980"/>
          </a:xfrm>
          <a:prstGeom prst="hexagon">
            <a:avLst/>
          </a:prstGeom>
          <a:solidFill>
            <a:srgbClr val="F494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sz="1350" b="1" dirty="0">
                <a:solidFill>
                  <a:prstClr val="black"/>
                </a:solidFill>
                <a:latin typeface="Calibri"/>
              </a:rPr>
              <a:t>Safe-guarding</a:t>
            </a:r>
          </a:p>
        </p:txBody>
      </p:sp>
      <p:sp>
        <p:nvSpPr>
          <p:cNvPr id="11" name="Hexagon 10"/>
          <p:cNvSpPr/>
          <p:nvPr/>
        </p:nvSpPr>
        <p:spPr>
          <a:xfrm>
            <a:off x="6692709" y="2226833"/>
            <a:ext cx="1341344" cy="1179980"/>
          </a:xfrm>
          <a:prstGeom prst="hexagon">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sz="2400" b="1" dirty="0">
                <a:solidFill>
                  <a:prstClr val="black"/>
                </a:solidFill>
                <a:latin typeface="Calibri"/>
              </a:rPr>
              <a:t>CSE</a:t>
            </a:r>
          </a:p>
        </p:txBody>
      </p:sp>
      <p:sp>
        <p:nvSpPr>
          <p:cNvPr id="13" name="Hexagon 12"/>
          <p:cNvSpPr/>
          <p:nvPr/>
        </p:nvSpPr>
        <p:spPr>
          <a:xfrm>
            <a:off x="7843273" y="1565163"/>
            <a:ext cx="1341344" cy="1179980"/>
          </a:xfrm>
          <a:prstGeom prst="hexagon">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sz="1200" b="1" dirty="0" smtClean="0">
                <a:solidFill>
                  <a:prstClr val="black"/>
                </a:solidFill>
                <a:latin typeface="Calibri"/>
              </a:rPr>
              <a:t>Bereave-</a:t>
            </a:r>
            <a:r>
              <a:rPr lang="en-GB" sz="1200" b="1" dirty="0" err="1" smtClean="0">
                <a:solidFill>
                  <a:prstClr val="black"/>
                </a:solidFill>
                <a:latin typeface="Calibri"/>
              </a:rPr>
              <a:t>ment</a:t>
            </a:r>
            <a:endParaRPr lang="en-GB" sz="1200" b="1" dirty="0">
              <a:solidFill>
                <a:prstClr val="black"/>
              </a:solidFill>
              <a:latin typeface="Calibri"/>
            </a:endParaRPr>
          </a:p>
        </p:txBody>
      </p:sp>
      <p:sp>
        <p:nvSpPr>
          <p:cNvPr id="14" name="Hexagon 13"/>
          <p:cNvSpPr/>
          <p:nvPr/>
        </p:nvSpPr>
        <p:spPr>
          <a:xfrm>
            <a:off x="4391584" y="3509086"/>
            <a:ext cx="1341344" cy="1179980"/>
          </a:xfrm>
          <a:prstGeom prst="hexagon">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sz="1600" b="1" dirty="0">
                <a:solidFill>
                  <a:prstClr val="black"/>
                </a:solidFill>
                <a:latin typeface="Calibri"/>
              </a:rPr>
              <a:t>Medical Needs</a:t>
            </a:r>
          </a:p>
          <a:p>
            <a:pPr algn="ctr" defTabSz="457200"/>
            <a:endParaRPr lang="en-GB" sz="1350" dirty="0">
              <a:solidFill>
                <a:prstClr val="white"/>
              </a:solidFill>
              <a:latin typeface="Calibri"/>
            </a:endParaRPr>
          </a:p>
        </p:txBody>
      </p:sp>
      <p:sp>
        <p:nvSpPr>
          <p:cNvPr id="15" name="Hexagon 14"/>
          <p:cNvSpPr/>
          <p:nvPr/>
        </p:nvSpPr>
        <p:spPr>
          <a:xfrm>
            <a:off x="4391584" y="2226833"/>
            <a:ext cx="1341344" cy="1179980"/>
          </a:xfrm>
          <a:prstGeom prst="hexagon">
            <a:avLst/>
          </a:prstGeom>
          <a:solidFill>
            <a:srgbClr val="15FF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sz="2400" b="1" dirty="0">
                <a:solidFill>
                  <a:prstClr val="black"/>
                </a:solidFill>
                <a:latin typeface="Calibri"/>
              </a:rPr>
              <a:t>SEND</a:t>
            </a:r>
          </a:p>
          <a:p>
            <a:pPr algn="ctr" defTabSz="457200"/>
            <a:endParaRPr lang="en-GB" sz="1350" dirty="0">
              <a:solidFill>
                <a:prstClr val="white"/>
              </a:solidFill>
              <a:latin typeface="Calibri"/>
            </a:endParaRPr>
          </a:p>
        </p:txBody>
      </p:sp>
      <p:sp>
        <p:nvSpPr>
          <p:cNvPr id="17" name="Hexagon 16"/>
          <p:cNvSpPr/>
          <p:nvPr/>
        </p:nvSpPr>
        <p:spPr>
          <a:xfrm>
            <a:off x="3241020" y="1561091"/>
            <a:ext cx="1341344" cy="1179980"/>
          </a:xfrm>
          <a:prstGeom prst="hexagon">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sz="1350" b="1" dirty="0">
                <a:solidFill>
                  <a:prstClr val="black"/>
                </a:solidFill>
                <a:latin typeface="Calibri"/>
              </a:rPr>
              <a:t>Drug &amp; Alcohol Misuse</a:t>
            </a:r>
          </a:p>
          <a:p>
            <a:pPr algn="ctr" defTabSz="457200"/>
            <a:endParaRPr lang="en-GB" sz="1350" dirty="0">
              <a:solidFill>
                <a:prstClr val="white"/>
              </a:solidFill>
              <a:latin typeface="Calibri"/>
            </a:endParaRPr>
          </a:p>
        </p:txBody>
      </p:sp>
      <p:sp>
        <p:nvSpPr>
          <p:cNvPr id="18" name="Hexagon 17"/>
          <p:cNvSpPr/>
          <p:nvPr/>
        </p:nvSpPr>
        <p:spPr>
          <a:xfrm>
            <a:off x="3241021" y="2873301"/>
            <a:ext cx="1341344" cy="1179980"/>
          </a:xfrm>
          <a:prstGeom prst="hexagon">
            <a:avLst/>
          </a:prstGeom>
          <a:solidFill>
            <a:srgbClr val="F1615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b="1" dirty="0">
                <a:solidFill>
                  <a:prstClr val="black"/>
                </a:solidFill>
                <a:latin typeface="Calibri"/>
              </a:rPr>
              <a:t>Young Carer</a:t>
            </a:r>
          </a:p>
        </p:txBody>
      </p:sp>
      <p:sp>
        <p:nvSpPr>
          <p:cNvPr id="19" name="Hexagon 18"/>
          <p:cNvSpPr/>
          <p:nvPr/>
        </p:nvSpPr>
        <p:spPr>
          <a:xfrm>
            <a:off x="7823935" y="2873301"/>
            <a:ext cx="1341344" cy="1179980"/>
          </a:xfrm>
          <a:prstGeom prst="hexagon">
            <a:avLst/>
          </a:prstGeom>
          <a:solidFill>
            <a:srgbClr val="C9F8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b="1" dirty="0">
                <a:solidFill>
                  <a:prstClr val="black"/>
                </a:solidFill>
                <a:latin typeface="Calibri"/>
              </a:rPr>
              <a:t>Trauma</a:t>
            </a:r>
          </a:p>
        </p:txBody>
      </p:sp>
      <p:sp>
        <p:nvSpPr>
          <p:cNvPr id="22" name="Hexagon 21"/>
          <p:cNvSpPr/>
          <p:nvPr/>
        </p:nvSpPr>
        <p:spPr>
          <a:xfrm>
            <a:off x="7843272" y="4140427"/>
            <a:ext cx="1341344" cy="1179980"/>
          </a:xfrm>
          <a:prstGeom prst="hexag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sz="1600" b="1" dirty="0">
                <a:solidFill>
                  <a:prstClr val="black"/>
                </a:solidFill>
                <a:latin typeface="Calibri"/>
              </a:rPr>
              <a:t>Poverty</a:t>
            </a:r>
          </a:p>
          <a:p>
            <a:pPr algn="ctr" defTabSz="457200"/>
            <a:r>
              <a:rPr lang="en-GB" sz="1600" b="1" dirty="0">
                <a:solidFill>
                  <a:prstClr val="black"/>
                </a:solidFill>
                <a:latin typeface="Calibri"/>
              </a:rPr>
              <a:t>Finances</a:t>
            </a:r>
          </a:p>
        </p:txBody>
      </p:sp>
      <p:sp>
        <p:nvSpPr>
          <p:cNvPr id="25" name="Hexagon 24"/>
          <p:cNvSpPr/>
          <p:nvPr/>
        </p:nvSpPr>
        <p:spPr>
          <a:xfrm>
            <a:off x="5561484" y="4140427"/>
            <a:ext cx="1341344" cy="1179980"/>
          </a:xfrm>
          <a:prstGeom prst="hexagon">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sz="2000" b="1" dirty="0">
                <a:solidFill>
                  <a:prstClr val="black"/>
                </a:solidFill>
                <a:latin typeface="Calibri"/>
              </a:rPr>
              <a:t>Gangs</a:t>
            </a:r>
          </a:p>
        </p:txBody>
      </p:sp>
      <p:sp>
        <p:nvSpPr>
          <p:cNvPr id="16" name="Hexagon 15"/>
          <p:cNvSpPr/>
          <p:nvPr/>
        </p:nvSpPr>
        <p:spPr>
          <a:xfrm>
            <a:off x="4391584" y="877224"/>
            <a:ext cx="1341344" cy="1179980"/>
          </a:xfrm>
          <a:prstGeom prst="hexagon">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sz="2400" b="1" dirty="0">
                <a:solidFill>
                  <a:prstClr val="black"/>
                </a:solidFill>
                <a:latin typeface="Calibri"/>
              </a:rPr>
              <a:t>Food</a:t>
            </a:r>
          </a:p>
        </p:txBody>
      </p:sp>
      <p:sp>
        <p:nvSpPr>
          <p:cNvPr id="20" name="Hexagon 19"/>
          <p:cNvSpPr/>
          <p:nvPr/>
        </p:nvSpPr>
        <p:spPr>
          <a:xfrm>
            <a:off x="6692710" y="857614"/>
            <a:ext cx="1341344" cy="1179980"/>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sz="2000" b="1" dirty="0">
                <a:solidFill>
                  <a:prstClr val="black"/>
                </a:solidFill>
                <a:latin typeface="Calibri"/>
              </a:rPr>
              <a:t>Social Media</a:t>
            </a:r>
          </a:p>
        </p:txBody>
      </p:sp>
      <p:sp>
        <p:nvSpPr>
          <p:cNvPr id="21" name="Hexagon 20"/>
          <p:cNvSpPr/>
          <p:nvPr/>
        </p:nvSpPr>
        <p:spPr>
          <a:xfrm>
            <a:off x="3246914" y="4201349"/>
            <a:ext cx="1341344" cy="1179980"/>
          </a:xfrm>
          <a:prstGeom prst="hexagon">
            <a:avLst/>
          </a:prstGeom>
          <a:solidFill>
            <a:srgbClr val="45EB3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sz="2400" b="1" dirty="0">
                <a:solidFill>
                  <a:prstClr val="black"/>
                </a:solidFill>
                <a:latin typeface="Calibri"/>
              </a:rPr>
              <a:t>DASV</a:t>
            </a:r>
          </a:p>
        </p:txBody>
      </p:sp>
      <p:sp>
        <p:nvSpPr>
          <p:cNvPr id="24" name="Hexagon 23"/>
          <p:cNvSpPr/>
          <p:nvPr/>
        </p:nvSpPr>
        <p:spPr>
          <a:xfrm>
            <a:off x="4404199" y="4799048"/>
            <a:ext cx="1341344" cy="1179980"/>
          </a:xfrm>
          <a:prstGeom prst="hexagon">
            <a:avLst/>
          </a:prstGeom>
          <a:solidFill>
            <a:srgbClr val="7F76F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b="1" dirty="0">
                <a:solidFill>
                  <a:prstClr val="black"/>
                </a:solidFill>
                <a:latin typeface="Calibri"/>
              </a:rPr>
              <a:t>Siblings</a:t>
            </a:r>
          </a:p>
        </p:txBody>
      </p:sp>
      <p:sp>
        <p:nvSpPr>
          <p:cNvPr id="26" name="Hexagon 25"/>
          <p:cNvSpPr/>
          <p:nvPr/>
        </p:nvSpPr>
        <p:spPr>
          <a:xfrm>
            <a:off x="6685987" y="4799048"/>
            <a:ext cx="1341344" cy="1179980"/>
          </a:xfrm>
          <a:prstGeom prst="hexagon">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sz="2400" b="1" dirty="0">
                <a:solidFill>
                  <a:prstClr val="black"/>
                </a:solidFill>
                <a:latin typeface="Calibri"/>
              </a:rPr>
              <a:t>Sleep</a:t>
            </a:r>
          </a:p>
        </p:txBody>
      </p:sp>
      <p:sp>
        <p:nvSpPr>
          <p:cNvPr id="27" name="Hexagon 26"/>
          <p:cNvSpPr/>
          <p:nvPr/>
        </p:nvSpPr>
        <p:spPr>
          <a:xfrm>
            <a:off x="2090456" y="2224274"/>
            <a:ext cx="1341344" cy="1179980"/>
          </a:xfrm>
          <a:prstGeom prst="hexagon">
            <a:avLst/>
          </a:prstGeom>
          <a:solidFill>
            <a:srgbClr val="F4E37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sz="2000" b="1" dirty="0">
                <a:solidFill>
                  <a:prstClr val="black"/>
                </a:solidFill>
                <a:latin typeface="Calibri"/>
              </a:rPr>
              <a:t>Health</a:t>
            </a:r>
          </a:p>
        </p:txBody>
      </p:sp>
      <p:sp>
        <p:nvSpPr>
          <p:cNvPr id="28" name="Hexagon 27"/>
          <p:cNvSpPr/>
          <p:nvPr/>
        </p:nvSpPr>
        <p:spPr>
          <a:xfrm>
            <a:off x="5561484" y="5457669"/>
            <a:ext cx="1341344" cy="1179980"/>
          </a:xfrm>
          <a:prstGeom prst="hexag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sz="2000" b="1" dirty="0">
                <a:solidFill>
                  <a:prstClr val="black"/>
                </a:solidFill>
                <a:latin typeface="Calibri"/>
              </a:rPr>
              <a:t>Loss</a:t>
            </a:r>
          </a:p>
        </p:txBody>
      </p:sp>
      <p:sp>
        <p:nvSpPr>
          <p:cNvPr id="29" name="Hexagon 28"/>
          <p:cNvSpPr/>
          <p:nvPr/>
        </p:nvSpPr>
        <p:spPr>
          <a:xfrm>
            <a:off x="1915886" y="3536484"/>
            <a:ext cx="1502472" cy="1209060"/>
          </a:xfrm>
          <a:prstGeom prst="hexagon">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sz="2400" b="1" dirty="0" smtClean="0">
                <a:solidFill>
                  <a:prstClr val="black"/>
                </a:solidFill>
                <a:latin typeface="Calibri"/>
              </a:rPr>
              <a:t>Crime</a:t>
            </a:r>
            <a:endParaRPr lang="en-GB" sz="2400" b="1" dirty="0">
              <a:solidFill>
                <a:prstClr val="black"/>
              </a:solidFill>
              <a:latin typeface="Calibri"/>
            </a:endParaRPr>
          </a:p>
        </p:txBody>
      </p:sp>
      <p:sp>
        <p:nvSpPr>
          <p:cNvPr id="30" name="Hexagon 29"/>
          <p:cNvSpPr/>
          <p:nvPr/>
        </p:nvSpPr>
        <p:spPr>
          <a:xfrm>
            <a:off x="9021558" y="3509086"/>
            <a:ext cx="1341344" cy="1179980"/>
          </a:xfrm>
          <a:prstGeom prst="hexago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GB" b="1" dirty="0">
                <a:solidFill>
                  <a:prstClr val="black"/>
                </a:solidFill>
                <a:latin typeface="Calibri"/>
              </a:rPr>
              <a:t>Expect-</a:t>
            </a:r>
            <a:r>
              <a:rPr lang="en-GB" b="1" dirty="0" err="1">
                <a:solidFill>
                  <a:prstClr val="black"/>
                </a:solidFill>
                <a:latin typeface="Calibri"/>
              </a:rPr>
              <a:t>ations</a:t>
            </a:r>
            <a:endParaRPr lang="en-GB" b="1" dirty="0">
              <a:solidFill>
                <a:prstClr val="black"/>
              </a:solidFill>
              <a:latin typeface="Calibri"/>
            </a:endParaRPr>
          </a:p>
        </p:txBody>
      </p:sp>
    </p:spTree>
    <p:extLst>
      <p:ext uri="{BB962C8B-B14F-4D97-AF65-F5344CB8AC3E}">
        <p14:creationId xmlns:p14="http://schemas.microsoft.com/office/powerpoint/2010/main" val="399320416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circle(in)">
                                      <p:cBhvr>
                                        <p:cTn id="19" dur="2000"/>
                                        <p:tgtEl>
                                          <p:spTgt spid="17"/>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circle(in)">
                                      <p:cBhvr>
                                        <p:cTn id="24" dur="20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down)">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9"/>
                                        </p:tgtEl>
                                        <p:attrNameLst>
                                          <p:attrName>style.visibility</p:attrName>
                                        </p:attrNameLst>
                                      </p:cBhvr>
                                      <p:to>
                                        <p:strVal val="visible"/>
                                      </p:to>
                                    </p:set>
                                    <p:anim calcmode="lin" valueType="num">
                                      <p:cBhvr additive="base">
                                        <p:cTn id="34" dur="500" fill="hold"/>
                                        <p:tgtEl>
                                          <p:spTgt spid="19"/>
                                        </p:tgtEl>
                                        <p:attrNameLst>
                                          <p:attrName>ppt_x</p:attrName>
                                        </p:attrNameLst>
                                      </p:cBhvr>
                                      <p:tavLst>
                                        <p:tav tm="0">
                                          <p:val>
                                            <p:strVal val="#ppt_x"/>
                                          </p:val>
                                        </p:tav>
                                        <p:tav tm="100000">
                                          <p:val>
                                            <p:strVal val="#ppt_x"/>
                                          </p:val>
                                        </p:tav>
                                      </p:tavLst>
                                    </p:anim>
                                    <p:anim calcmode="lin" valueType="num">
                                      <p:cBhvr additive="base">
                                        <p:cTn id="35"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1000"/>
                                        <p:tgtEl>
                                          <p:spTgt spid="18"/>
                                        </p:tgtEl>
                                      </p:cBhvr>
                                    </p:animEffect>
                                    <p:anim calcmode="lin" valueType="num">
                                      <p:cBhvr>
                                        <p:cTn id="41" dur="1000" fill="hold"/>
                                        <p:tgtEl>
                                          <p:spTgt spid="18"/>
                                        </p:tgtEl>
                                        <p:attrNameLst>
                                          <p:attrName>ppt_x</p:attrName>
                                        </p:attrNameLst>
                                      </p:cBhvr>
                                      <p:tavLst>
                                        <p:tav tm="0">
                                          <p:val>
                                            <p:strVal val="#ppt_x"/>
                                          </p:val>
                                        </p:tav>
                                        <p:tav tm="100000">
                                          <p:val>
                                            <p:strVal val="#ppt_x"/>
                                          </p:val>
                                        </p:tav>
                                      </p:tavLst>
                                    </p:anim>
                                    <p:anim calcmode="lin" valueType="num">
                                      <p:cBhvr>
                                        <p:cTn id="4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down)">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 calcmode="lin" valueType="num">
                                      <p:cBhvr>
                                        <p:cTn id="52" dur="500" fill="hold"/>
                                        <p:tgtEl>
                                          <p:spTgt spid="25"/>
                                        </p:tgtEl>
                                        <p:attrNameLst>
                                          <p:attrName>ppt_w</p:attrName>
                                        </p:attrNameLst>
                                      </p:cBhvr>
                                      <p:tavLst>
                                        <p:tav tm="0">
                                          <p:val>
                                            <p:fltVal val="0"/>
                                          </p:val>
                                        </p:tav>
                                        <p:tav tm="100000">
                                          <p:val>
                                            <p:strVal val="#ppt_w"/>
                                          </p:val>
                                        </p:tav>
                                      </p:tavLst>
                                    </p:anim>
                                    <p:anim calcmode="lin" valueType="num">
                                      <p:cBhvr>
                                        <p:cTn id="53" dur="500" fill="hold"/>
                                        <p:tgtEl>
                                          <p:spTgt spid="25"/>
                                        </p:tgtEl>
                                        <p:attrNameLst>
                                          <p:attrName>ppt_h</p:attrName>
                                        </p:attrNameLst>
                                      </p:cBhvr>
                                      <p:tavLst>
                                        <p:tav tm="0">
                                          <p:val>
                                            <p:fltVal val="0"/>
                                          </p:val>
                                        </p:tav>
                                        <p:tav tm="100000">
                                          <p:val>
                                            <p:strVal val="#ppt_h"/>
                                          </p:val>
                                        </p:tav>
                                      </p:tavLst>
                                    </p:anim>
                                    <p:animEffect transition="in" filter="fade">
                                      <p:cBhvr>
                                        <p:cTn id="54" dur="500"/>
                                        <p:tgtEl>
                                          <p:spTgt spid="25"/>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45" presetClass="entr" presetSubtype="0" fill="hold" grpId="0" nodeType="click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fade">
                                      <p:cBhvr>
                                        <p:cTn id="63" dur="2000"/>
                                        <p:tgtEl>
                                          <p:spTgt spid="22"/>
                                        </p:tgtEl>
                                      </p:cBhvr>
                                    </p:animEffect>
                                    <p:anim calcmode="lin" valueType="num">
                                      <p:cBhvr>
                                        <p:cTn id="64" dur="2000" fill="hold"/>
                                        <p:tgtEl>
                                          <p:spTgt spid="22"/>
                                        </p:tgtEl>
                                        <p:attrNameLst>
                                          <p:attrName>ppt_w</p:attrName>
                                        </p:attrNameLst>
                                      </p:cBhvr>
                                      <p:tavLst>
                                        <p:tav tm="0" fmla="#ppt_w*sin(2.5*pi*$)">
                                          <p:val>
                                            <p:fltVal val="0"/>
                                          </p:val>
                                        </p:tav>
                                        <p:tav tm="100000">
                                          <p:val>
                                            <p:fltVal val="1"/>
                                          </p:val>
                                        </p:tav>
                                      </p:tavLst>
                                    </p:anim>
                                    <p:anim calcmode="lin" valueType="num">
                                      <p:cBhvr>
                                        <p:cTn id="65" dur="2000" fill="hold"/>
                                        <p:tgtEl>
                                          <p:spTgt spid="22"/>
                                        </p:tgtEl>
                                        <p:attrNameLst>
                                          <p:attrName>ppt_h</p:attrName>
                                        </p:attrNameLst>
                                      </p:cBhvr>
                                      <p:tavLst>
                                        <p:tav tm="0">
                                          <p:val>
                                            <p:strVal val="#ppt_h"/>
                                          </p:val>
                                        </p:tav>
                                        <p:tav tm="100000">
                                          <p:val>
                                            <p:strVal val="#ppt_h"/>
                                          </p:val>
                                        </p:tav>
                                      </p:tavLst>
                                    </p:anim>
                                  </p:childTnLst>
                                </p:cTn>
                              </p:par>
                            </p:childTnLst>
                          </p:cTn>
                        </p:par>
                      </p:childTnLst>
                    </p:cTn>
                  </p:par>
                  <p:par>
                    <p:cTn id="66" fill="hold">
                      <p:stCondLst>
                        <p:cond delay="indefinite"/>
                      </p:stCondLst>
                      <p:childTnLst>
                        <p:par>
                          <p:cTn id="67" fill="hold">
                            <p:stCondLst>
                              <p:cond delay="0"/>
                            </p:stCondLst>
                            <p:childTnLst>
                              <p:par>
                                <p:cTn id="68" presetID="16" presetClass="entr" presetSubtype="21" fill="hold" grpId="0" nodeType="clickEffect">
                                  <p:stCondLst>
                                    <p:cond delay="0"/>
                                  </p:stCondLst>
                                  <p:childTnLst>
                                    <p:set>
                                      <p:cBhvr>
                                        <p:cTn id="69" dur="1" fill="hold">
                                          <p:stCondLst>
                                            <p:cond delay="0"/>
                                          </p:stCondLst>
                                        </p:cTn>
                                        <p:tgtEl>
                                          <p:spTgt spid="16"/>
                                        </p:tgtEl>
                                        <p:attrNameLst>
                                          <p:attrName>style.visibility</p:attrName>
                                        </p:attrNameLst>
                                      </p:cBhvr>
                                      <p:to>
                                        <p:strVal val="visible"/>
                                      </p:to>
                                    </p:set>
                                    <p:animEffect transition="in" filter="barn(inVertical)">
                                      <p:cBhvr>
                                        <p:cTn id="70" dur="500"/>
                                        <p:tgtEl>
                                          <p:spTgt spid="16"/>
                                        </p:tgtEl>
                                      </p:cBhvr>
                                    </p:animEffect>
                                  </p:childTnLst>
                                </p:cTn>
                              </p:par>
                            </p:childTnLst>
                          </p:cTn>
                        </p:par>
                      </p:childTnLst>
                    </p:cTn>
                  </p:par>
                  <p:par>
                    <p:cTn id="71" fill="hold">
                      <p:stCondLst>
                        <p:cond delay="indefinite"/>
                      </p:stCondLst>
                      <p:childTnLst>
                        <p:par>
                          <p:cTn id="72" fill="hold">
                            <p:stCondLst>
                              <p:cond delay="0"/>
                            </p:stCondLst>
                            <p:childTnLst>
                              <p:par>
                                <p:cTn id="73" presetID="16" presetClass="entr" presetSubtype="21" fill="hold" grpId="0" nodeType="clickEffect">
                                  <p:stCondLst>
                                    <p:cond delay="0"/>
                                  </p:stCondLst>
                                  <p:childTnLst>
                                    <p:set>
                                      <p:cBhvr>
                                        <p:cTn id="74" dur="1" fill="hold">
                                          <p:stCondLst>
                                            <p:cond delay="0"/>
                                          </p:stCondLst>
                                        </p:cTn>
                                        <p:tgtEl>
                                          <p:spTgt spid="20"/>
                                        </p:tgtEl>
                                        <p:attrNameLst>
                                          <p:attrName>style.visibility</p:attrName>
                                        </p:attrNameLst>
                                      </p:cBhvr>
                                      <p:to>
                                        <p:strVal val="visible"/>
                                      </p:to>
                                    </p:set>
                                    <p:animEffect transition="in" filter="barn(inVertical)">
                                      <p:cBhvr>
                                        <p:cTn id="75" dur="500"/>
                                        <p:tgtEl>
                                          <p:spTgt spid="20"/>
                                        </p:tgtEl>
                                      </p:cBhvr>
                                    </p:animEffect>
                                  </p:childTnLst>
                                </p:cTn>
                              </p:par>
                            </p:childTnLst>
                          </p:cTn>
                        </p:par>
                      </p:childTnLst>
                    </p:cTn>
                  </p:par>
                  <p:par>
                    <p:cTn id="76" fill="hold">
                      <p:stCondLst>
                        <p:cond delay="indefinite"/>
                      </p:stCondLst>
                      <p:childTnLst>
                        <p:par>
                          <p:cTn id="77" fill="hold">
                            <p:stCondLst>
                              <p:cond delay="0"/>
                            </p:stCondLst>
                            <p:childTnLst>
                              <p:par>
                                <p:cTn id="78" presetID="16" presetClass="entr" presetSubtype="21" fill="hold" grpId="0" nodeType="click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barn(inVertical)">
                                      <p:cBhvr>
                                        <p:cTn id="80" dur="500"/>
                                        <p:tgtEl>
                                          <p:spTgt spid="21"/>
                                        </p:tgtEl>
                                      </p:cBhvr>
                                    </p:animEffect>
                                  </p:childTnLst>
                                </p:cTn>
                              </p:par>
                            </p:childTnLst>
                          </p:cTn>
                        </p:par>
                      </p:childTnLst>
                    </p:cTn>
                  </p:par>
                  <p:par>
                    <p:cTn id="81" fill="hold">
                      <p:stCondLst>
                        <p:cond delay="indefinite"/>
                      </p:stCondLst>
                      <p:childTnLst>
                        <p:par>
                          <p:cTn id="82" fill="hold">
                            <p:stCondLst>
                              <p:cond delay="0"/>
                            </p:stCondLst>
                            <p:childTnLst>
                              <p:par>
                                <p:cTn id="83" presetID="16" presetClass="entr" presetSubtype="21" fill="hold" grpId="0" nodeType="clickEffect">
                                  <p:stCondLst>
                                    <p:cond delay="0"/>
                                  </p:stCondLst>
                                  <p:childTnLst>
                                    <p:set>
                                      <p:cBhvr>
                                        <p:cTn id="84" dur="1" fill="hold">
                                          <p:stCondLst>
                                            <p:cond delay="0"/>
                                          </p:stCondLst>
                                        </p:cTn>
                                        <p:tgtEl>
                                          <p:spTgt spid="24"/>
                                        </p:tgtEl>
                                        <p:attrNameLst>
                                          <p:attrName>style.visibility</p:attrName>
                                        </p:attrNameLst>
                                      </p:cBhvr>
                                      <p:to>
                                        <p:strVal val="visible"/>
                                      </p:to>
                                    </p:set>
                                    <p:animEffect transition="in" filter="barn(inVertical)">
                                      <p:cBhvr>
                                        <p:cTn id="85" dur="500"/>
                                        <p:tgtEl>
                                          <p:spTgt spid="24"/>
                                        </p:tgtEl>
                                      </p:cBhvr>
                                    </p:animEffec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26"/>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6" presetClass="entr" presetSubtype="21" fill="hold" grpId="0" nodeType="clickEffect">
                                  <p:stCondLst>
                                    <p:cond delay="0"/>
                                  </p:stCondLst>
                                  <p:childTnLst>
                                    <p:set>
                                      <p:cBhvr>
                                        <p:cTn id="93" dur="1" fill="hold">
                                          <p:stCondLst>
                                            <p:cond delay="0"/>
                                          </p:stCondLst>
                                        </p:cTn>
                                        <p:tgtEl>
                                          <p:spTgt spid="27"/>
                                        </p:tgtEl>
                                        <p:attrNameLst>
                                          <p:attrName>style.visibility</p:attrName>
                                        </p:attrNameLst>
                                      </p:cBhvr>
                                      <p:to>
                                        <p:strVal val="visible"/>
                                      </p:to>
                                    </p:set>
                                    <p:animEffect transition="in" filter="barn(inVertical)">
                                      <p:cBhvr>
                                        <p:cTn id="94" dur="500"/>
                                        <p:tgtEl>
                                          <p:spTgt spid="27"/>
                                        </p:tgtEl>
                                      </p:cBhvr>
                                    </p:animEffect>
                                  </p:childTnLst>
                                </p:cTn>
                              </p:par>
                            </p:childTnLst>
                          </p:cTn>
                        </p:par>
                      </p:childTnLst>
                    </p:cTn>
                  </p:par>
                  <p:par>
                    <p:cTn id="95" fill="hold">
                      <p:stCondLst>
                        <p:cond delay="indefinite"/>
                      </p:stCondLst>
                      <p:childTnLst>
                        <p:par>
                          <p:cTn id="96" fill="hold">
                            <p:stCondLst>
                              <p:cond delay="0"/>
                            </p:stCondLst>
                            <p:childTnLst>
                              <p:par>
                                <p:cTn id="97" presetID="21" presetClass="entr" presetSubtype="1" fill="hold" grpId="0" nodeType="clickEffect">
                                  <p:stCondLst>
                                    <p:cond delay="0"/>
                                  </p:stCondLst>
                                  <p:childTnLst>
                                    <p:set>
                                      <p:cBhvr>
                                        <p:cTn id="98" dur="1" fill="hold">
                                          <p:stCondLst>
                                            <p:cond delay="0"/>
                                          </p:stCondLst>
                                        </p:cTn>
                                        <p:tgtEl>
                                          <p:spTgt spid="28"/>
                                        </p:tgtEl>
                                        <p:attrNameLst>
                                          <p:attrName>style.visibility</p:attrName>
                                        </p:attrNameLst>
                                      </p:cBhvr>
                                      <p:to>
                                        <p:strVal val="visible"/>
                                      </p:to>
                                    </p:set>
                                    <p:animEffect transition="in" filter="wheel(1)">
                                      <p:cBhvr>
                                        <p:cTn id="99" dur="2000"/>
                                        <p:tgtEl>
                                          <p:spTgt spid="28"/>
                                        </p:tgtEl>
                                      </p:cBhvr>
                                    </p:animEffect>
                                  </p:childTnLst>
                                </p:cTn>
                              </p:par>
                            </p:childTnLst>
                          </p:cTn>
                        </p:par>
                      </p:childTnLst>
                    </p:cTn>
                  </p:par>
                  <p:par>
                    <p:cTn id="100" fill="hold">
                      <p:stCondLst>
                        <p:cond delay="indefinite"/>
                      </p:stCondLst>
                      <p:childTnLst>
                        <p:par>
                          <p:cTn id="101" fill="hold">
                            <p:stCondLst>
                              <p:cond delay="0"/>
                            </p:stCondLst>
                            <p:childTnLst>
                              <p:par>
                                <p:cTn id="102" presetID="16" presetClass="entr" presetSubtype="21" fill="hold" grpId="0" nodeType="click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barn(inVertical)">
                                      <p:cBhvr>
                                        <p:cTn id="104" dur="500"/>
                                        <p:tgtEl>
                                          <p:spTgt spid="29"/>
                                        </p:tgtEl>
                                      </p:cBhvr>
                                    </p:animEffect>
                                  </p:childTnLst>
                                </p:cTn>
                              </p:par>
                            </p:childTnLst>
                          </p:cTn>
                        </p:par>
                      </p:childTnLst>
                    </p:cTn>
                  </p:par>
                  <p:par>
                    <p:cTn id="105" fill="hold">
                      <p:stCondLst>
                        <p:cond delay="indefinite"/>
                      </p:stCondLst>
                      <p:childTnLst>
                        <p:par>
                          <p:cTn id="106" fill="hold">
                            <p:stCondLst>
                              <p:cond delay="0"/>
                            </p:stCondLst>
                            <p:childTnLst>
                              <p:par>
                                <p:cTn id="107" presetID="26" presetClass="entr" presetSubtype="0" fill="hold" grpId="0" nodeType="clickEffect">
                                  <p:stCondLst>
                                    <p:cond delay="0"/>
                                  </p:stCondLst>
                                  <p:childTnLst>
                                    <p:set>
                                      <p:cBhvr>
                                        <p:cTn id="108" dur="1" fill="hold">
                                          <p:stCondLst>
                                            <p:cond delay="0"/>
                                          </p:stCondLst>
                                        </p:cTn>
                                        <p:tgtEl>
                                          <p:spTgt spid="30"/>
                                        </p:tgtEl>
                                        <p:attrNameLst>
                                          <p:attrName>style.visibility</p:attrName>
                                        </p:attrNameLst>
                                      </p:cBhvr>
                                      <p:to>
                                        <p:strVal val="visible"/>
                                      </p:to>
                                    </p:set>
                                    <p:animEffect transition="in" filter="wipe(down)">
                                      <p:cBhvr>
                                        <p:cTn id="109" dur="580">
                                          <p:stCondLst>
                                            <p:cond delay="0"/>
                                          </p:stCondLst>
                                        </p:cTn>
                                        <p:tgtEl>
                                          <p:spTgt spid="30"/>
                                        </p:tgtEl>
                                      </p:cBhvr>
                                    </p:animEffect>
                                    <p:anim calcmode="lin" valueType="num">
                                      <p:cBhvr>
                                        <p:cTn id="110" dur="1822" tmFilter="0,0; 0.14,0.36; 0.43,0.73; 0.71,0.91; 1.0,1.0">
                                          <p:stCondLst>
                                            <p:cond delay="0"/>
                                          </p:stCondLst>
                                        </p:cTn>
                                        <p:tgtEl>
                                          <p:spTgt spid="30"/>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30"/>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30"/>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30"/>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30"/>
                                        </p:tgtEl>
                                        <p:attrNameLst>
                                          <p:attrName>ppt_y</p:attrName>
                                        </p:attrNameLst>
                                      </p:cBhvr>
                                      <p:tavLst>
                                        <p:tav tm="0" fmla="#ppt_y-sin(pi*$)/81">
                                          <p:val>
                                            <p:fltVal val="0"/>
                                          </p:val>
                                        </p:tav>
                                        <p:tav tm="100000">
                                          <p:val>
                                            <p:fltVal val="1"/>
                                          </p:val>
                                        </p:tav>
                                      </p:tavLst>
                                    </p:anim>
                                    <p:animScale>
                                      <p:cBhvr>
                                        <p:cTn id="115" dur="26">
                                          <p:stCondLst>
                                            <p:cond delay="650"/>
                                          </p:stCondLst>
                                        </p:cTn>
                                        <p:tgtEl>
                                          <p:spTgt spid="30"/>
                                        </p:tgtEl>
                                      </p:cBhvr>
                                      <p:to x="100000" y="60000"/>
                                    </p:animScale>
                                    <p:animScale>
                                      <p:cBhvr>
                                        <p:cTn id="116" dur="166" decel="50000">
                                          <p:stCondLst>
                                            <p:cond delay="676"/>
                                          </p:stCondLst>
                                        </p:cTn>
                                        <p:tgtEl>
                                          <p:spTgt spid="30"/>
                                        </p:tgtEl>
                                      </p:cBhvr>
                                      <p:to x="100000" y="100000"/>
                                    </p:animScale>
                                    <p:animScale>
                                      <p:cBhvr>
                                        <p:cTn id="117" dur="26">
                                          <p:stCondLst>
                                            <p:cond delay="1312"/>
                                          </p:stCondLst>
                                        </p:cTn>
                                        <p:tgtEl>
                                          <p:spTgt spid="30"/>
                                        </p:tgtEl>
                                      </p:cBhvr>
                                      <p:to x="100000" y="80000"/>
                                    </p:animScale>
                                    <p:animScale>
                                      <p:cBhvr>
                                        <p:cTn id="118" dur="166" decel="50000">
                                          <p:stCondLst>
                                            <p:cond delay="1338"/>
                                          </p:stCondLst>
                                        </p:cTn>
                                        <p:tgtEl>
                                          <p:spTgt spid="30"/>
                                        </p:tgtEl>
                                      </p:cBhvr>
                                      <p:to x="100000" y="100000"/>
                                    </p:animScale>
                                    <p:animScale>
                                      <p:cBhvr>
                                        <p:cTn id="119" dur="26">
                                          <p:stCondLst>
                                            <p:cond delay="1642"/>
                                          </p:stCondLst>
                                        </p:cTn>
                                        <p:tgtEl>
                                          <p:spTgt spid="30"/>
                                        </p:tgtEl>
                                      </p:cBhvr>
                                      <p:to x="100000" y="90000"/>
                                    </p:animScale>
                                    <p:animScale>
                                      <p:cBhvr>
                                        <p:cTn id="120" dur="166" decel="50000">
                                          <p:stCondLst>
                                            <p:cond delay="1668"/>
                                          </p:stCondLst>
                                        </p:cTn>
                                        <p:tgtEl>
                                          <p:spTgt spid="30"/>
                                        </p:tgtEl>
                                      </p:cBhvr>
                                      <p:to x="100000" y="100000"/>
                                    </p:animScale>
                                    <p:animScale>
                                      <p:cBhvr>
                                        <p:cTn id="121" dur="26">
                                          <p:stCondLst>
                                            <p:cond delay="1808"/>
                                          </p:stCondLst>
                                        </p:cTn>
                                        <p:tgtEl>
                                          <p:spTgt spid="30"/>
                                        </p:tgtEl>
                                      </p:cBhvr>
                                      <p:to x="100000" y="95000"/>
                                    </p:animScale>
                                    <p:animScale>
                                      <p:cBhvr>
                                        <p:cTn id="122" dur="166" decel="50000">
                                          <p:stCondLst>
                                            <p:cond delay="1834"/>
                                          </p:stCondLst>
                                        </p:cTn>
                                        <p:tgtEl>
                                          <p:spTgt spid="3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3" grpId="0" animBg="1"/>
      <p:bldP spid="14" grpId="0" animBg="1"/>
      <p:bldP spid="15" grpId="0" animBg="1"/>
      <p:bldP spid="17" grpId="0" animBg="1"/>
      <p:bldP spid="18" grpId="0" animBg="1"/>
      <p:bldP spid="19" grpId="0" animBg="1"/>
      <p:bldP spid="22" grpId="0" animBg="1"/>
      <p:bldP spid="25" grpId="0" animBg="1"/>
      <p:bldP spid="16" grpId="0" animBg="1"/>
      <p:bldP spid="20" grpId="0" animBg="1"/>
      <p:bldP spid="21" grpId="0" animBg="1"/>
      <p:bldP spid="24" grpId="0" animBg="1"/>
      <p:bldP spid="26" grpId="0" animBg="1"/>
      <p:bldP spid="27" grpId="0" animBg="1"/>
      <p:bldP spid="28" grpId="0" animBg="1"/>
      <p:bldP spid="29" grpId="0" animBg="1"/>
      <p:bldP spid="3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927481619"/>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own Arrow 4"/>
          <p:cNvSpPr/>
          <p:nvPr/>
        </p:nvSpPr>
        <p:spPr>
          <a:xfrm rot="17859795">
            <a:off x="5184793" y="1123623"/>
            <a:ext cx="1169276" cy="5889913"/>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sz="2400" dirty="0"/>
              <a:t>Challenging                  Behaviour</a:t>
            </a:r>
          </a:p>
        </p:txBody>
      </p:sp>
      <p:sp>
        <p:nvSpPr>
          <p:cNvPr id="4" name="Down Arrow 3"/>
          <p:cNvSpPr/>
          <p:nvPr/>
        </p:nvSpPr>
        <p:spPr>
          <a:xfrm rot="14527645">
            <a:off x="5339084" y="868397"/>
            <a:ext cx="1169276" cy="6136014"/>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sz="3600" dirty="0"/>
              <a:t>Quality of Life</a:t>
            </a:r>
          </a:p>
        </p:txBody>
      </p:sp>
    </p:spTree>
    <p:extLst>
      <p:ext uri="{BB962C8B-B14F-4D97-AF65-F5344CB8AC3E}">
        <p14:creationId xmlns:p14="http://schemas.microsoft.com/office/powerpoint/2010/main" val="202510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425922826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791275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97429" y="740229"/>
            <a:ext cx="3842657" cy="369332"/>
          </a:xfrm>
          <a:prstGeom prst="rect">
            <a:avLst/>
          </a:prstGeom>
          <a:noFill/>
        </p:spPr>
        <p:txBody>
          <a:bodyPr wrap="square" rtlCol="0">
            <a:spAutoFit/>
          </a:bodyPr>
          <a:lstStyle/>
          <a:p>
            <a:r>
              <a:rPr lang="en-GB" dirty="0">
                <a:hlinkClick r:id="rId2"/>
              </a:rPr>
              <a:t>Dreadful behaviour management</a:t>
            </a:r>
            <a:endParaRPr lang="en-GB" dirty="0"/>
          </a:p>
        </p:txBody>
      </p:sp>
      <p:sp>
        <p:nvSpPr>
          <p:cNvPr id="6" name="Content Placeholder 5"/>
          <p:cNvSpPr>
            <a:spLocks noGrp="1"/>
          </p:cNvSpPr>
          <p:nvPr>
            <p:ph idx="1"/>
          </p:nvPr>
        </p:nvSpPr>
        <p:spPr/>
        <p:txBody>
          <a:bodyPr/>
          <a:lstStyle/>
          <a:p>
            <a:endParaRPr lang="en-GB"/>
          </a:p>
        </p:txBody>
      </p:sp>
    </p:spTree>
    <p:extLst>
      <p:ext uri="{BB962C8B-B14F-4D97-AF65-F5344CB8AC3E}">
        <p14:creationId xmlns:p14="http://schemas.microsoft.com/office/powerpoint/2010/main" val="2929083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a:blip r:embed="rId3"/>
          <a:stretch>
            <a:fillRect/>
          </a:stretch>
        </p:blipFill>
        <p:spPr>
          <a:xfrm>
            <a:off x="432326" y="180975"/>
            <a:ext cx="10921474" cy="6491968"/>
          </a:xfrm>
          <a:prstGeom prst="rect">
            <a:avLst/>
          </a:prstGeom>
        </p:spPr>
      </p:pic>
    </p:spTree>
    <p:extLst>
      <p:ext uri="{BB962C8B-B14F-4D97-AF65-F5344CB8AC3E}">
        <p14:creationId xmlns:p14="http://schemas.microsoft.com/office/powerpoint/2010/main" val="2069980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behaviour arousal cycle in childre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4286" y="932884"/>
            <a:ext cx="5715000" cy="42862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Diagram 7"/>
          <p:cNvGraphicFramePr/>
          <p:nvPr>
            <p:extLst>
              <p:ext uri="{D42A27DB-BD31-4B8C-83A1-F6EECF244321}">
                <p14:modId xmlns:p14="http://schemas.microsoft.com/office/powerpoint/2010/main" val="2904049503"/>
              </p:ext>
            </p:extLst>
          </p:nvPr>
        </p:nvGraphicFramePr>
        <p:xfrm>
          <a:off x="6672944" y="402771"/>
          <a:ext cx="4800600" cy="52360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595398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38673D23-7372-4A93-8050-CF000D043F7A}"/>
              </a:ext>
            </a:extLst>
          </p:cNvPr>
          <p:cNvGraphicFramePr/>
          <p:nvPr>
            <p:extLst>
              <p:ext uri="{D42A27DB-BD31-4B8C-83A1-F6EECF244321}">
                <p14:modId xmlns:p14="http://schemas.microsoft.com/office/powerpoint/2010/main" val="2788084379"/>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2719211988"/>
              </p:ext>
            </p:extLst>
          </p:nvPr>
        </p:nvGraphicFramePr>
        <p:xfrm>
          <a:off x="980501" y="1994053"/>
          <a:ext cx="10373299" cy="418290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02394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graphicEl>
                                              <a:dgm id="{A7FB790F-CA32-4A35-8C90-B269D6485599}"/>
                                            </p:graphicEl>
                                          </p:spTgt>
                                        </p:tgtEl>
                                        <p:attrNameLst>
                                          <p:attrName>style.visibility</p:attrName>
                                        </p:attrNameLst>
                                      </p:cBhvr>
                                      <p:to>
                                        <p:strVal val="visible"/>
                                      </p:to>
                                    </p:set>
                                    <p:anim calcmode="lin" valueType="num">
                                      <p:cBhvr>
                                        <p:cTn id="7" dur="500" fill="hold"/>
                                        <p:tgtEl>
                                          <p:spTgt spid="4">
                                            <p:graphicEl>
                                              <a:dgm id="{A7FB790F-CA32-4A35-8C90-B269D6485599}"/>
                                            </p:graphicEl>
                                          </p:spTgt>
                                        </p:tgtEl>
                                        <p:attrNameLst>
                                          <p:attrName>ppt_w</p:attrName>
                                        </p:attrNameLst>
                                      </p:cBhvr>
                                      <p:tavLst>
                                        <p:tav tm="0">
                                          <p:val>
                                            <p:fltVal val="0"/>
                                          </p:val>
                                        </p:tav>
                                        <p:tav tm="100000">
                                          <p:val>
                                            <p:strVal val="#ppt_w"/>
                                          </p:val>
                                        </p:tav>
                                      </p:tavLst>
                                    </p:anim>
                                    <p:anim calcmode="lin" valueType="num">
                                      <p:cBhvr>
                                        <p:cTn id="8" dur="500" fill="hold"/>
                                        <p:tgtEl>
                                          <p:spTgt spid="4">
                                            <p:graphicEl>
                                              <a:dgm id="{A7FB790F-CA32-4A35-8C90-B269D6485599}"/>
                                            </p:graphicEl>
                                          </p:spTgt>
                                        </p:tgtEl>
                                        <p:attrNameLst>
                                          <p:attrName>ppt_h</p:attrName>
                                        </p:attrNameLst>
                                      </p:cBhvr>
                                      <p:tavLst>
                                        <p:tav tm="0">
                                          <p:val>
                                            <p:fltVal val="0"/>
                                          </p:val>
                                        </p:tav>
                                        <p:tav tm="100000">
                                          <p:val>
                                            <p:strVal val="#ppt_h"/>
                                          </p:val>
                                        </p:tav>
                                      </p:tavLst>
                                    </p:anim>
                                    <p:animEffect transition="in" filter="fade">
                                      <p:cBhvr>
                                        <p:cTn id="9" dur="500"/>
                                        <p:tgtEl>
                                          <p:spTgt spid="4">
                                            <p:graphicEl>
                                              <a:dgm id="{A7FB790F-CA32-4A35-8C90-B269D6485599}"/>
                                            </p:graphic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graphicEl>
                                              <a:dgm id="{1B84B7E7-BDBF-452B-8A20-1A1DB230E249}"/>
                                            </p:graphicEl>
                                          </p:spTgt>
                                        </p:tgtEl>
                                        <p:attrNameLst>
                                          <p:attrName>style.visibility</p:attrName>
                                        </p:attrNameLst>
                                      </p:cBhvr>
                                      <p:to>
                                        <p:strVal val="visible"/>
                                      </p:to>
                                    </p:set>
                                    <p:anim calcmode="lin" valueType="num">
                                      <p:cBhvr>
                                        <p:cTn id="12" dur="500" fill="hold"/>
                                        <p:tgtEl>
                                          <p:spTgt spid="4">
                                            <p:graphicEl>
                                              <a:dgm id="{1B84B7E7-BDBF-452B-8A20-1A1DB230E249}"/>
                                            </p:graphicEl>
                                          </p:spTgt>
                                        </p:tgtEl>
                                        <p:attrNameLst>
                                          <p:attrName>ppt_w</p:attrName>
                                        </p:attrNameLst>
                                      </p:cBhvr>
                                      <p:tavLst>
                                        <p:tav tm="0">
                                          <p:val>
                                            <p:fltVal val="0"/>
                                          </p:val>
                                        </p:tav>
                                        <p:tav tm="100000">
                                          <p:val>
                                            <p:strVal val="#ppt_w"/>
                                          </p:val>
                                        </p:tav>
                                      </p:tavLst>
                                    </p:anim>
                                    <p:anim calcmode="lin" valueType="num">
                                      <p:cBhvr>
                                        <p:cTn id="13" dur="500" fill="hold"/>
                                        <p:tgtEl>
                                          <p:spTgt spid="4">
                                            <p:graphicEl>
                                              <a:dgm id="{1B84B7E7-BDBF-452B-8A20-1A1DB230E249}"/>
                                            </p:graphicEl>
                                          </p:spTgt>
                                        </p:tgtEl>
                                        <p:attrNameLst>
                                          <p:attrName>ppt_h</p:attrName>
                                        </p:attrNameLst>
                                      </p:cBhvr>
                                      <p:tavLst>
                                        <p:tav tm="0">
                                          <p:val>
                                            <p:fltVal val="0"/>
                                          </p:val>
                                        </p:tav>
                                        <p:tav tm="100000">
                                          <p:val>
                                            <p:strVal val="#ppt_h"/>
                                          </p:val>
                                        </p:tav>
                                      </p:tavLst>
                                    </p:anim>
                                    <p:animEffect transition="in" filter="fade">
                                      <p:cBhvr>
                                        <p:cTn id="14" dur="500"/>
                                        <p:tgtEl>
                                          <p:spTgt spid="4">
                                            <p:graphicEl>
                                              <a:dgm id="{1B84B7E7-BDBF-452B-8A20-1A1DB230E249}"/>
                                            </p:graphic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
                                            <p:graphicEl>
                                              <a:dgm id="{9375C3CF-217D-4923-B2C0-4F4EEF6A021F}"/>
                                            </p:graphicEl>
                                          </p:spTgt>
                                        </p:tgtEl>
                                        <p:attrNameLst>
                                          <p:attrName>style.visibility</p:attrName>
                                        </p:attrNameLst>
                                      </p:cBhvr>
                                      <p:to>
                                        <p:strVal val="visible"/>
                                      </p:to>
                                    </p:set>
                                    <p:anim calcmode="lin" valueType="num">
                                      <p:cBhvr>
                                        <p:cTn id="17" dur="500" fill="hold"/>
                                        <p:tgtEl>
                                          <p:spTgt spid="4">
                                            <p:graphicEl>
                                              <a:dgm id="{9375C3CF-217D-4923-B2C0-4F4EEF6A021F}"/>
                                            </p:graphicEl>
                                          </p:spTgt>
                                        </p:tgtEl>
                                        <p:attrNameLst>
                                          <p:attrName>ppt_w</p:attrName>
                                        </p:attrNameLst>
                                      </p:cBhvr>
                                      <p:tavLst>
                                        <p:tav tm="0">
                                          <p:val>
                                            <p:fltVal val="0"/>
                                          </p:val>
                                        </p:tav>
                                        <p:tav tm="100000">
                                          <p:val>
                                            <p:strVal val="#ppt_w"/>
                                          </p:val>
                                        </p:tav>
                                      </p:tavLst>
                                    </p:anim>
                                    <p:anim calcmode="lin" valueType="num">
                                      <p:cBhvr>
                                        <p:cTn id="18" dur="500" fill="hold"/>
                                        <p:tgtEl>
                                          <p:spTgt spid="4">
                                            <p:graphicEl>
                                              <a:dgm id="{9375C3CF-217D-4923-B2C0-4F4EEF6A021F}"/>
                                            </p:graphicEl>
                                          </p:spTgt>
                                        </p:tgtEl>
                                        <p:attrNameLst>
                                          <p:attrName>ppt_h</p:attrName>
                                        </p:attrNameLst>
                                      </p:cBhvr>
                                      <p:tavLst>
                                        <p:tav tm="0">
                                          <p:val>
                                            <p:fltVal val="0"/>
                                          </p:val>
                                        </p:tav>
                                        <p:tav tm="100000">
                                          <p:val>
                                            <p:strVal val="#ppt_h"/>
                                          </p:val>
                                        </p:tav>
                                      </p:tavLst>
                                    </p:anim>
                                    <p:animEffect transition="in" filter="fade">
                                      <p:cBhvr>
                                        <p:cTn id="19" dur="500"/>
                                        <p:tgtEl>
                                          <p:spTgt spid="4">
                                            <p:graphicEl>
                                              <a:dgm id="{9375C3CF-217D-4923-B2C0-4F4EEF6A021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F7730-5084-435B-99E8-902616F43EF8}"/>
              </a:ext>
            </a:extLst>
          </p:cNvPr>
          <p:cNvSpPr>
            <a:spLocks noGrp="1"/>
          </p:cNvSpPr>
          <p:nvPr>
            <p:ph type="title"/>
          </p:nvPr>
        </p:nvSpPr>
        <p:spPr>
          <a:xfrm>
            <a:off x="838200" y="869950"/>
            <a:ext cx="10515600" cy="1325563"/>
          </a:xfrm>
        </p:spPr>
        <p:txBody>
          <a:bodyPr/>
          <a:lstStyle/>
          <a:p>
            <a:r>
              <a:rPr lang="en-GB" dirty="0"/>
              <a:t>Where’s your baseline? </a:t>
            </a:r>
            <a:br>
              <a:rPr lang="en-GB" dirty="0"/>
            </a:br>
            <a:r>
              <a:rPr lang="en-GB" dirty="0"/>
              <a:t>What are your triggers/setting events?</a:t>
            </a:r>
          </a:p>
        </p:txBody>
      </p:sp>
      <p:cxnSp>
        <p:nvCxnSpPr>
          <p:cNvPr id="7" name="Straight Connector 6">
            <a:extLst>
              <a:ext uri="{FF2B5EF4-FFF2-40B4-BE49-F238E27FC236}">
                <a16:creationId xmlns:a16="http://schemas.microsoft.com/office/drawing/2014/main" id="{15C0E5DF-7C0A-42FD-AFAD-BB3AD31F6EB4}"/>
              </a:ext>
            </a:extLst>
          </p:cNvPr>
          <p:cNvCxnSpPr/>
          <p:nvPr/>
        </p:nvCxnSpPr>
        <p:spPr>
          <a:xfrm>
            <a:off x="1352550" y="3450771"/>
            <a:ext cx="8934450" cy="2177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Down Arrow 3"/>
          <p:cNvSpPr/>
          <p:nvPr/>
        </p:nvSpPr>
        <p:spPr>
          <a:xfrm rot="13360035">
            <a:off x="2917573" y="3406538"/>
            <a:ext cx="1141391" cy="21520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1785257" y="5660572"/>
            <a:ext cx="5943600" cy="646331"/>
          </a:xfrm>
          <a:prstGeom prst="rect">
            <a:avLst/>
          </a:prstGeom>
          <a:noFill/>
        </p:spPr>
        <p:txBody>
          <a:bodyPr wrap="square" rtlCol="0">
            <a:spAutoFit/>
          </a:bodyPr>
          <a:lstStyle/>
          <a:p>
            <a:r>
              <a:rPr lang="en-GB" dirty="0"/>
              <a:t>The baseline is  the only place where a child will be able to learn</a:t>
            </a:r>
          </a:p>
        </p:txBody>
      </p:sp>
      <p:sp>
        <p:nvSpPr>
          <p:cNvPr id="6" name="TextBox 5"/>
          <p:cNvSpPr txBox="1"/>
          <p:nvPr/>
        </p:nvSpPr>
        <p:spPr>
          <a:xfrm>
            <a:off x="8077200" y="3882411"/>
            <a:ext cx="3276600" cy="2677656"/>
          </a:xfrm>
          <a:prstGeom prst="rect">
            <a:avLst/>
          </a:prstGeom>
          <a:noFill/>
        </p:spPr>
        <p:txBody>
          <a:bodyPr wrap="square" rtlCol="0">
            <a:spAutoFit/>
          </a:bodyPr>
          <a:lstStyle/>
          <a:p>
            <a:pPr algn="ctr"/>
            <a:r>
              <a:rPr lang="en-GB" sz="2400" dirty="0"/>
              <a:t>If a child has an argument at playtime, will they be on baseline for their learning after break</a:t>
            </a:r>
            <a:r>
              <a:rPr lang="en-GB" sz="2400" dirty="0" smtClean="0"/>
              <a:t>? What if they come in from home upset about something?</a:t>
            </a:r>
            <a:endParaRPr lang="en-GB" sz="2400" dirty="0"/>
          </a:p>
        </p:txBody>
      </p:sp>
    </p:spTree>
    <p:extLst>
      <p:ext uri="{BB962C8B-B14F-4D97-AF65-F5344CB8AC3E}">
        <p14:creationId xmlns:p14="http://schemas.microsoft.com/office/powerpoint/2010/main" val="216913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996787966"/>
              </p:ext>
            </p:extLst>
          </p:nvPr>
        </p:nvGraphicFramePr>
        <p:xfrm>
          <a:off x="2720009" y="1824934"/>
          <a:ext cx="7020339"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1502229" y="4343400"/>
            <a:ext cx="9633857" cy="1077218"/>
          </a:xfrm>
          <a:prstGeom prst="rect">
            <a:avLst/>
          </a:prstGeom>
          <a:noFill/>
        </p:spPr>
        <p:txBody>
          <a:bodyPr wrap="square" rtlCol="0">
            <a:spAutoFit/>
          </a:bodyPr>
          <a:lstStyle/>
          <a:p>
            <a:pPr algn="ctr"/>
            <a:r>
              <a:rPr lang="en-GB" sz="3200" dirty="0"/>
              <a:t>What behaviours do you find challenging? Discuss with the people on your table</a:t>
            </a:r>
            <a:r>
              <a:rPr lang="en-GB" dirty="0"/>
              <a:t>.</a:t>
            </a:r>
          </a:p>
        </p:txBody>
      </p:sp>
      <p:graphicFrame>
        <p:nvGraphicFramePr>
          <p:cNvPr id="5" name="Diagram 4"/>
          <p:cNvGraphicFramePr/>
          <p:nvPr>
            <p:extLst>
              <p:ext uri="{D42A27DB-BD31-4B8C-83A1-F6EECF244321}">
                <p14:modId xmlns:p14="http://schemas.microsoft.com/office/powerpoint/2010/main" val="1103110255"/>
              </p:ext>
            </p:extLst>
          </p:nvPr>
        </p:nvGraphicFramePr>
        <p:xfrm>
          <a:off x="3569095" y="2802154"/>
          <a:ext cx="5661991" cy="69668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1582182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85247181"/>
              </p:ext>
            </p:extLst>
          </p:nvPr>
        </p:nvGraphicFramePr>
        <p:xfrm>
          <a:off x="2032000" y="719666"/>
          <a:ext cx="8853714" cy="58770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609600" y="893838"/>
          <a:ext cx="2590800" cy="206210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0" name="Diagram 9"/>
          <p:cNvGraphicFramePr/>
          <p:nvPr>
            <p:extLst>
              <p:ext uri="{D42A27DB-BD31-4B8C-83A1-F6EECF244321}">
                <p14:modId xmlns:p14="http://schemas.microsoft.com/office/powerpoint/2010/main" val="2488917376"/>
              </p:ext>
            </p:extLst>
          </p:nvPr>
        </p:nvGraphicFramePr>
        <p:xfrm>
          <a:off x="9154887" y="631371"/>
          <a:ext cx="2569028" cy="126274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2" name="Diagram 11"/>
          <p:cNvGraphicFramePr/>
          <p:nvPr>
            <p:extLst>
              <p:ext uri="{D42A27DB-BD31-4B8C-83A1-F6EECF244321}">
                <p14:modId xmlns:p14="http://schemas.microsoft.com/office/powerpoint/2010/main" val="788947372"/>
              </p:ext>
            </p:extLst>
          </p:nvPr>
        </p:nvGraphicFramePr>
        <p:xfrm>
          <a:off x="691242" y="4767941"/>
          <a:ext cx="2879271" cy="143691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27543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ircle(in)">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10" grpId="0">
        <p:bldAsOne/>
      </p:bldGraphic>
      <p:bldGraphic spid="12"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158164407"/>
              </p:ext>
            </p:extLst>
          </p:nvPr>
        </p:nvGraphicFramePr>
        <p:xfrm>
          <a:off x="1132114" y="365125"/>
          <a:ext cx="10221686"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3885556332"/>
              </p:ext>
            </p:extLst>
          </p:nvPr>
        </p:nvGraphicFramePr>
        <p:xfrm>
          <a:off x="838200" y="2925082"/>
          <a:ext cx="10515600" cy="197348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04259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209157EE-3055-430B-9398-628A69F23159}"/>
              </a:ext>
            </a:extLst>
          </p:cNvPr>
          <p:cNvGraphicFramePr/>
          <p:nvPr>
            <p:extLst>
              <p:ext uri="{D42A27DB-BD31-4B8C-83A1-F6EECF244321}">
                <p14:modId xmlns:p14="http://schemas.microsoft.com/office/powerpoint/2010/main" val="3073768283"/>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838200" y="2500539"/>
            <a:ext cx="10515600" cy="2321832"/>
          </a:xfrm>
        </p:spPr>
        <p:txBody>
          <a:bodyPr/>
          <a:lstStyle/>
          <a:p>
            <a:pPr marL="0" indent="0">
              <a:buNone/>
            </a:pPr>
            <a:r>
              <a:rPr lang="en-GB" dirty="0"/>
              <a:t>How we behave when faced with someone who is angry or upset can directly affect the outcome. If we are calm and controlled in our approach, it is much more likely that there will be a positive outcome (de-escalation) as compared with being aggressive, confrontational or over-bearing which may only serve to escalate the situation.</a:t>
            </a:r>
          </a:p>
        </p:txBody>
      </p:sp>
    </p:spTree>
    <p:extLst>
      <p:ext uri="{BB962C8B-B14F-4D97-AF65-F5344CB8AC3E}">
        <p14:creationId xmlns:p14="http://schemas.microsoft.com/office/powerpoint/2010/main" val="32442521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2466A1-1278-4F51-8247-CA7BD9FCB8E3}"/>
              </a:ext>
            </a:extLst>
          </p:cNvPr>
          <p:cNvSpPr txBox="1"/>
          <p:nvPr/>
        </p:nvSpPr>
        <p:spPr>
          <a:xfrm>
            <a:off x="713984" y="839244"/>
            <a:ext cx="10639816" cy="769441"/>
          </a:xfrm>
          <a:prstGeom prst="rect">
            <a:avLst/>
          </a:prstGeom>
          <a:noFill/>
        </p:spPr>
        <p:txBody>
          <a:bodyPr wrap="square" rtlCol="0">
            <a:spAutoFit/>
          </a:bodyPr>
          <a:lstStyle/>
          <a:p>
            <a:r>
              <a:rPr lang="en-GB" sz="4400" b="1" dirty="0"/>
              <a:t>Managing Behaviour - S T E P S</a:t>
            </a:r>
          </a:p>
        </p:txBody>
      </p:sp>
      <p:graphicFrame>
        <p:nvGraphicFramePr>
          <p:cNvPr id="4" name="Table 3">
            <a:extLst>
              <a:ext uri="{FF2B5EF4-FFF2-40B4-BE49-F238E27FC236}">
                <a16:creationId xmlns:a16="http://schemas.microsoft.com/office/drawing/2014/main" id="{EB19633F-72BE-44A5-8EDC-D697EAB81C1A}"/>
              </a:ext>
            </a:extLst>
          </p:cNvPr>
          <p:cNvGraphicFramePr>
            <a:graphicFrameLocks noGrp="1"/>
          </p:cNvGraphicFramePr>
          <p:nvPr>
            <p:extLst>
              <p:ext uri="{D42A27DB-BD31-4B8C-83A1-F6EECF244321}">
                <p14:modId xmlns:p14="http://schemas.microsoft.com/office/powerpoint/2010/main" val="2837757363"/>
              </p:ext>
            </p:extLst>
          </p:nvPr>
        </p:nvGraphicFramePr>
        <p:xfrm>
          <a:off x="713984" y="1916830"/>
          <a:ext cx="10769600" cy="3749040"/>
        </p:xfrm>
        <a:graphic>
          <a:graphicData uri="http://schemas.openxmlformats.org/drawingml/2006/table">
            <a:tbl>
              <a:tblPr firstRow="1" bandRow="1">
                <a:tableStyleId>{68D230F3-CF80-4859-8CE7-A43EE81993B5}</a:tableStyleId>
              </a:tblPr>
              <a:tblGrid>
                <a:gridCol w="2141950">
                  <a:extLst>
                    <a:ext uri="{9D8B030D-6E8A-4147-A177-3AD203B41FA5}">
                      <a16:colId xmlns:a16="http://schemas.microsoft.com/office/drawing/2014/main" val="3514597341"/>
                    </a:ext>
                  </a:extLst>
                </a:gridCol>
                <a:gridCol w="8627650">
                  <a:extLst>
                    <a:ext uri="{9D8B030D-6E8A-4147-A177-3AD203B41FA5}">
                      <a16:colId xmlns:a16="http://schemas.microsoft.com/office/drawing/2014/main" val="2390387242"/>
                    </a:ext>
                  </a:extLst>
                </a:gridCol>
              </a:tblGrid>
              <a:tr h="370840">
                <a:tc>
                  <a:txBody>
                    <a:bodyPr/>
                    <a:lstStyle/>
                    <a:p>
                      <a:r>
                        <a:rPr lang="en-GB" b="1" dirty="0"/>
                        <a:t>SPACE</a:t>
                      </a:r>
                    </a:p>
                  </a:txBody>
                  <a:tcPr/>
                </a:tc>
                <a:tc>
                  <a:txBody>
                    <a:bodyPr/>
                    <a:lstStyle/>
                    <a:p>
                      <a:r>
                        <a:rPr lang="en-GB" b="0" dirty="0"/>
                        <a:t>Aim: To respect personal space and promote safety</a:t>
                      </a:r>
                    </a:p>
                    <a:p>
                      <a:r>
                        <a:rPr lang="en-GB" b="0" dirty="0"/>
                        <a:t>Action: Stand at 2 arms-length from the person</a:t>
                      </a:r>
                    </a:p>
                  </a:txBody>
                  <a:tcPr/>
                </a:tc>
                <a:extLst>
                  <a:ext uri="{0D108BD9-81ED-4DB2-BD59-A6C34878D82A}">
                    <a16:rowId xmlns:a16="http://schemas.microsoft.com/office/drawing/2014/main" val="764087589"/>
                  </a:ext>
                </a:extLst>
              </a:tr>
              <a:tr h="370840">
                <a:tc>
                  <a:txBody>
                    <a:bodyPr/>
                    <a:lstStyle/>
                    <a:p>
                      <a:r>
                        <a:rPr lang="en-GB" b="1" dirty="0"/>
                        <a:t>TOUCH</a:t>
                      </a:r>
                    </a:p>
                  </a:txBody>
                  <a:tcPr/>
                </a:tc>
                <a:tc>
                  <a:txBody>
                    <a:bodyPr/>
                    <a:lstStyle/>
                    <a:p>
                      <a:r>
                        <a:rPr lang="en-GB" b="0" dirty="0"/>
                        <a:t>Aim: To not provoke a negative reaction from the person</a:t>
                      </a:r>
                    </a:p>
                    <a:p>
                      <a:r>
                        <a:rPr lang="en-GB" b="0" dirty="0"/>
                        <a:t>Action: DO NOT TOUCH</a:t>
                      </a:r>
                    </a:p>
                  </a:txBody>
                  <a:tcPr/>
                </a:tc>
                <a:extLst>
                  <a:ext uri="{0D108BD9-81ED-4DB2-BD59-A6C34878D82A}">
                    <a16:rowId xmlns:a16="http://schemas.microsoft.com/office/drawing/2014/main" val="736374612"/>
                  </a:ext>
                </a:extLst>
              </a:tr>
              <a:tr h="370840">
                <a:tc>
                  <a:txBody>
                    <a:bodyPr/>
                    <a:lstStyle/>
                    <a:p>
                      <a:r>
                        <a:rPr lang="en-GB" b="1" dirty="0"/>
                        <a:t>EYE CONTACT</a:t>
                      </a:r>
                    </a:p>
                  </a:txBody>
                  <a:tcPr/>
                </a:tc>
                <a:tc>
                  <a:txBody>
                    <a:bodyPr/>
                    <a:lstStyle/>
                    <a:p>
                      <a:r>
                        <a:rPr lang="en-GB" b="0" dirty="0"/>
                        <a:t>Aim: To not provoke a negative reaction from the person</a:t>
                      </a:r>
                    </a:p>
                    <a:p>
                      <a:r>
                        <a:rPr lang="en-GB" b="0" dirty="0"/>
                        <a:t>Action: Do not stare. Avoid sustained eye contact but do look at the person as they need to know our focus is on them.</a:t>
                      </a:r>
                    </a:p>
                  </a:txBody>
                  <a:tcPr/>
                </a:tc>
                <a:extLst>
                  <a:ext uri="{0D108BD9-81ED-4DB2-BD59-A6C34878D82A}">
                    <a16:rowId xmlns:a16="http://schemas.microsoft.com/office/drawing/2014/main" val="2748901811"/>
                  </a:ext>
                </a:extLst>
              </a:tr>
              <a:tr h="370840">
                <a:tc>
                  <a:txBody>
                    <a:bodyPr/>
                    <a:lstStyle/>
                    <a:p>
                      <a:r>
                        <a:rPr lang="en-GB" b="1" dirty="0"/>
                        <a:t>POSTURE</a:t>
                      </a:r>
                    </a:p>
                  </a:txBody>
                  <a:tcPr/>
                </a:tc>
                <a:tc>
                  <a:txBody>
                    <a:bodyPr/>
                    <a:lstStyle/>
                    <a:p>
                      <a:r>
                        <a:rPr lang="en-GB" b="0" dirty="0"/>
                        <a:t>Aim: To not provoke a negative reaction from the person.</a:t>
                      </a:r>
                    </a:p>
                    <a:p>
                      <a:r>
                        <a:rPr lang="en-GB" b="0" dirty="0"/>
                        <a:t>Action: Face the person, lowered shoulders, arm down, hands open (appear relaxed and confident.</a:t>
                      </a:r>
                    </a:p>
                  </a:txBody>
                  <a:tcPr/>
                </a:tc>
                <a:extLst>
                  <a:ext uri="{0D108BD9-81ED-4DB2-BD59-A6C34878D82A}">
                    <a16:rowId xmlns:a16="http://schemas.microsoft.com/office/drawing/2014/main" val="432320484"/>
                  </a:ext>
                </a:extLst>
              </a:tr>
              <a:tr h="370840">
                <a:tc>
                  <a:txBody>
                    <a:bodyPr/>
                    <a:lstStyle/>
                    <a:p>
                      <a:r>
                        <a:rPr lang="en-GB" b="1" dirty="0"/>
                        <a:t>SPEECH</a:t>
                      </a:r>
                    </a:p>
                  </a:txBody>
                  <a:tcPr/>
                </a:tc>
                <a:tc>
                  <a:txBody>
                    <a:bodyPr/>
                    <a:lstStyle/>
                    <a:p>
                      <a:r>
                        <a:rPr lang="en-GB" b="0" dirty="0"/>
                        <a:t>Aim : To positively engage the person and not provoke a negative reaction</a:t>
                      </a:r>
                    </a:p>
                    <a:p>
                      <a:r>
                        <a:rPr lang="en-GB" b="0" dirty="0"/>
                        <a:t>Action: Do NOT shout. Be aware of your tone and volume. </a:t>
                      </a:r>
                    </a:p>
                  </a:txBody>
                  <a:tcPr/>
                </a:tc>
                <a:extLst>
                  <a:ext uri="{0D108BD9-81ED-4DB2-BD59-A6C34878D82A}">
                    <a16:rowId xmlns:a16="http://schemas.microsoft.com/office/drawing/2014/main" val="3696683558"/>
                  </a:ext>
                </a:extLst>
              </a:tr>
            </a:tbl>
          </a:graphicData>
        </a:graphic>
      </p:graphicFrame>
    </p:spTree>
    <p:extLst>
      <p:ext uri="{BB962C8B-B14F-4D97-AF65-F5344CB8AC3E}">
        <p14:creationId xmlns:p14="http://schemas.microsoft.com/office/powerpoint/2010/main" val="3506060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6868886" cy="1325563"/>
          </a:xfrm>
        </p:spPr>
        <p:txBody>
          <a:bodyPr/>
          <a:lstStyle/>
          <a:p>
            <a:r>
              <a:rPr lang="en-GB" dirty="0"/>
              <a:t>What to say and how to say it</a:t>
            </a:r>
          </a:p>
        </p:txBody>
      </p:sp>
      <p:sp>
        <p:nvSpPr>
          <p:cNvPr id="3" name="Content Placeholder 2"/>
          <p:cNvSpPr>
            <a:spLocks noGrp="1"/>
          </p:cNvSpPr>
          <p:nvPr>
            <p:ph idx="1"/>
          </p:nvPr>
        </p:nvSpPr>
        <p:spPr>
          <a:xfrm>
            <a:off x="1088572" y="1839912"/>
            <a:ext cx="4463143" cy="4351338"/>
          </a:xfrm>
        </p:spPr>
        <p:txBody>
          <a:bodyPr>
            <a:normAutofit fontScale="92500" lnSpcReduction="20000"/>
          </a:bodyPr>
          <a:lstStyle/>
          <a:p>
            <a:pPr marL="0" indent="0">
              <a:buNone/>
            </a:pPr>
            <a:r>
              <a:rPr lang="en-GB" b="1" dirty="0"/>
              <a:t>Helpful</a:t>
            </a:r>
          </a:p>
          <a:p>
            <a:pPr marL="0" indent="0">
              <a:buNone/>
            </a:pPr>
            <a:r>
              <a:rPr lang="en-GB" dirty="0"/>
              <a:t>I can see you are upset.</a:t>
            </a:r>
          </a:p>
          <a:p>
            <a:pPr marL="0" indent="0">
              <a:buNone/>
            </a:pPr>
            <a:r>
              <a:rPr lang="en-GB" dirty="0"/>
              <a:t>How can I help?</a:t>
            </a:r>
          </a:p>
          <a:p>
            <a:pPr marL="0" indent="0">
              <a:buNone/>
            </a:pPr>
            <a:r>
              <a:rPr lang="en-GB" dirty="0"/>
              <a:t>What’s wrong?</a:t>
            </a:r>
          </a:p>
          <a:p>
            <a:pPr marL="0" indent="0">
              <a:buNone/>
            </a:pPr>
            <a:r>
              <a:rPr lang="en-GB" dirty="0"/>
              <a:t>It will be ok.</a:t>
            </a:r>
          </a:p>
          <a:p>
            <a:pPr marL="0" indent="0">
              <a:buNone/>
            </a:pPr>
            <a:r>
              <a:rPr lang="en-GB" dirty="0"/>
              <a:t>Would you like to…</a:t>
            </a:r>
          </a:p>
          <a:p>
            <a:pPr marL="0" indent="0">
              <a:buNone/>
            </a:pPr>
            <a:r>
              <a:rPr lang="en-GB" dirty="0"/>
              <a:t>Let’s go…</a:t>
            </a:r>
          </a:p>
          <a:p>
            <a:pPr marL="0" indent="0">
              <a:buNone/>
            </a:pPr>
            <a:r>
              <a:rPr lang="en-GB" dirty="0"/>
              <a:t>I understand.</a:t>
            </a:r>
          </a:p>
          <a:p>
            <a:pPr marL="0" indent="0">
              <a:buNone/>
            </a:pPr>
            <a:r>
              <a:rPr lang="en-GB" dirty="0"/>
              <a:t>Please</a:t>
            </a:r>
            <a:r>
              <a:rPr lang="en-GB" dirty="0" smtClean="0"/>
              <a:t>…</a:t>
            </a:r>
          </a:p>
          <a:p>
            <a:pPr marL="0" indent="0">
              <a:buNone/>
            </a:pPr>
            <a:r>
              <a:rPr lang="en-GB" dirty="0" smtClean="0"/>
              <a:t>Use your words…..</a:t>
            </a:r>
            <a:endParaRPr lang="en-GB" dirty="0"/>
          </a:p>
        </p:txBody>
      </p:sp>
      <p:sp>
        <p:nvSpPr>
          <p:cNvPr id="4" name="Content Placeholder 2"/>
          <p:cNvSpPr txBox="1">
            <a:spLocks/>
          </p:cNvSpPr>
          <p:nvPr/>
        </p:nvSpPr>
        <p:spPr>
          <a:xfrm>
            <a:off x="5780315" y="1690688"/>
            <a:ext cx="446314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t>Not helpful</a:t>
            </a:r>
          </a:p>
          <a:p>
            <a:pPr marL="0" indent="0">
              <a:buFont typeface="Arial" panose="020B0604020202020204" pitchFamily="34" charset="0"/>
              <a:buNone/>
            </a:pPr>
            <a:r>
              <a:rPr lang="en-GB" dirty="0"/>
              <a:t>Stop that!</a:t>
            </a:r>
          </a:p>
          <a:p>
            <a:pPr marL="0" indent="0">
              <a:buFont typeface="Arial" panose="020B0604020202020204" pitchFamily="34" charset="0"/>
              <a:buNone/>
            </a:pPr>
            <a:r>
              <a:rPr lang="en-GB" dirty="0"/>
              <a:t>Don’t…..!</a:t>
            </a:r>
          </a:p>
          <a:p>
            <a:pPr marL="0" indent="0">
              <a:buFont typeface="Arial" panose="020B0604020202020204" pitchFamily="34" charset="0"/>
              <a:buNone/>
            </a:pPr>
            <a:r>
              <a:rPr lang="en-GB" dirty="0"/>
              <a:t>Why…?</a:t>
            </a:r>
          </a:p>
          <a:p>
            <a:pPr marL="0" indent="0">
              <a:buFont typeface="Arial" panose="020B0604020202020204" pitchFamily="34" charset="0"/>
              <a:buNone/>
            </a:pPr>
            <a:r>
              <a:rPr lang="en-GB" dirty="0"/>
              <a:t>You're being stupid!</a:t>
            </a:r>
          </a:p>
          <a:p>
            <a:pPr marL="0" indent="0">
              <a:buFont typeface="Arial" panose="020B0604020202020204" pitchFamily="34" charset="0"/>
              <a:buNone/>
            </a:pPr>
            <a:r>
              <a:rPr lang="en-GB" dirty="0"/>
              <a:t>You’re letting yourself down!</a:t>
            </a:r>
          </a:p>
          <a:p>
            <a:pPr marL="0" indent="0">
              <a:buFont typeface="Arial" panose="020B0604020202020204" pitchFamily="34" charset="0"/>
              <a:buNone/>
            </a:pPr>
            <a:r>
              <a:rPr lang="en-GB" dirty="0"/>
              <a:t>Behave yourself!</a:t>
            </a:r>
          </a:p>
          <a:p>
            <a:pPr marL="0" indent="0">
              <a:buFont typeface="Arial" panose="020B0604020202020204" pitchFamily="34" charset="0"/>
              <a:buNone/>
            </a:pPr>
            <a:r>
              <a:rPr lang="en-GB" dirty="0"/>
              <a:t>Stop making a fuss!</a:t>
            </a:r>
          </a:p>
        </p:txBody>
      </p:sp>
      <p:sp>
        <p:nvSpPr>
          <p:cNvPr id="7" name="Double Wave 6"/>
          <p:cNvSpPr/>
          <p:nvPr/>
        </p:nvSpPr>
        <p:spPr>
          <a:xfrm>
            <a:off x="8316686" y="968829"/>
            <a:ext cx="3352800" cy="2188028"/>
          </a:xfrm>
          <a:prstGeom prst="double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If you were upset, angry or distressed, which approach would you rather have?</a:t>
            </a:r>
          </a:p>
        </p:txBody>
      </p:sp>
    </p:spTree>
    <p:extLst>
      <p:ext uri="{BB962C8B-B14F-4D97-AF65-F5344CB8AC3E}">
        <p14:creationId xmlns:p14="http://schemas.microsoft.com/office/powerpoint/2010/main" val="35066790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457A6B22-8600-40C2-8AEC-406200E21D14}"/>
              </a:ext>
            </a:extLst>
          </p:cNvPr>
          <p:cNvGraphicFramePr/>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a:extLst>
              <a:ext uri="{FF2B5EF4-FFF2-40B4-BE49-F238E27FC236}">
                <a16:creationId xmlns:a16="http://schemas.microsoft.com/office/drawing/2014/main" id="{6A937936-181E-4BBB-95C6-B64B66E32FEE}"/>
              </a:ext>
            </a:extLst>
          </p:cNvPr>
          <p:cNvGraphicFramePr>
            <a:graphicFrameLocks noGrp="1"/>
          </p:cNvGraphicFramePr>
          <p:nvPr>
            <p:ph idx="1"/>
            <p:extLst>
              <p:ext uri="{D42A27DB-BD31-4B8C-83A1-F6EECF244321}">
                <p14:modId xmlns:p14="http://schemas.microsoft.com/office/powerpoint/2010/main" val="870270669"/>
              </p:ext>
            </p:extLst>
          </p:nvPr>
        </p:nvGraphicFramePr>
        <p:xfrm>
          <a:off x="838200" y="2300069"/>
          <a:ext cx="10515600" cy="379017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383545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C600C3CD-A2F4-4D5A-8CD0-D42702451263}"/>
              </a:ext>
            </a:extLst>
          </p:cNvPr>
          <p:cNvGraphicFramePr/>
          <p:nvPr>
            <p:extLst>
              <p:ext uri="{D42A27DB-BD31-4B8C-83A1-F6EECF244321}">
                <p14:modId xmlns:p14="http://schemas.microsoft.com/office/powerpoint/2010/main" val="3825055439"/>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a:extLst>
              <a:ext uri="{FF2B5EF4-FFF2-40B4-BE49-F238E27FC236}">
                <a16:creationId xmlns:a16="http://schemas.microsoft.com/office/drawing/2014/main" id="{5BD71D33-81E8-4EEA-999A-EF452096B6E9}"/>
              </a:ext>
            </a:extLst>
          </p:cNvPr>
          <p:cNvGraphicFramePr>
            <a:graphicFrameLocks noGrp="1"/>
          </p:cNvGraphicFramePr>
          <p:nvPr>
            <p:ph idx="1"/>
            <p:extLst>
              <p:ext uri="{D42A27DB-BD31-4B8C-83A1-F6EECF244321}">
                <p14:modId xmlns:p14="http://schemas.microsoft.com/office/powerpoint/2010/main" val="125013084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9659137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a:extLst>
              <a:ext uri="{FF2B5EF4-FFF2-40B4-BE49-F238E27FC236}">
                <a16:creationId xmlns:a16="http://schemas.microsoft.com/office/drawing/2014/main" id="{26EE5CBD-7353-4F2D-B22B-CC3B185371FA}"/>
              </a:ext>
            </a:extLst>
          </p:cNvPr>
          <p:cNvGraphicFramePr/>
          <p:nvPr>
            <p:extLst>
              <p:ext uri="{D42A27DB-BD31-4B8C-83A1-F6EECF244321}">
                <p14:modId xmlns:p14="http://schemas.microsoft.com/office/powerpoint/2010/main" val="2416923732"/>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Diagram 9">
            <a:extLst>
              <a:ext uri="{FF2B5EF4-FFF2-40B4-BE49-F238E27FC236}">
                <a16:creationId xmlns:a16="http://schemas.microsoft.com/office/drawing/2014/main" id="{5E857757-EBA5-450B-B6EF-38B1E32EB23C}"/>
              </a:ext>
            </a:extLst>
          </p:cNvPr>
          <p:cNvGraphicFramePr/>
          <p:nvPr>
            <p:extLst>
              <p:ext uri="{D42A27DB-BD31-4B8C-83A1-F6EECF244321}">
                <p14:modId xmlns:p14="http://schemas.microsoft.com/office/powerpoint/2010/main" val="1803685561"/>
              </p:ext>
            </p:extLst>
          </p:nvPr>
        </p:nvGraphicFramePr>
        <p:xfrm>
          <a:off x="838200" y="2232459"/>
          <a:ext cx="10309964" cy="64633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Table 5">
            <a:extLst>
              <a:ext uri="{FF2B5EF4-FFF2-40B4-BE49-F238E27FC236}">
                <a16:creationId xmlns:a16="http://schemas.microsoft.com/office/drawing/2014/main" id="{B8D5293E-C26A-4E60-B587-6BFF8546E5C4}"/>
              </a:ext>
            </a:extLst>
          </p:cNvPr>
          <p:cNvGraphicFramePr>
            <a:graphicFrameLocks noGrp="1"/>
          </p:cNvGraphicFramePr>
          <p:nvPr>
            <p:extLst>
              <p:ext uri="{D42A27DB-BD31-4B8C-83A1-F6EECF244321}">
                <p14:modId xmlns:p14="http://schemas.microsoft.com/office/powerpoint/2010/main" val="609218130"/>
              </p:ext>
            </p:extLst>
          </p:nvPr>
        </p:nvGraphicFramePr>
        <p:xfrm>
          <a:off x="838200" y="3429000"/>
          <a:ext cx="10799523" cy="1735437"/>
        </p:xfrm>
        <a:graphic>
          <a:graphicData uri="http://schemas.openxmlformats.org/drawingml/2006/table">
            <a:tbl>
              <a:tblPr firstRow="1" bandRow="1">
                <a:tableStyleId>{BDBED569-4797-4DF1-A0F4-6AAB3CD982D8}</a:tableStyleId>
              </a:tblPr>
              <a:tblGrid>
                <a:gridCol w="3599841">
                  <a:extLst>
                    <a:ext uri="{9D8B030D-6E8A-4147-A177-3AD203B41FA5}">
                      <a16:colId xmlns:a16="http://schemas.microsoft.com/office/drawing/2014/main" val="1773313762"/>
                    </a:ext>
                  </a:extLst>
                </a:gridCol>
                <a:gridCol w="3599841">
                  <a:extLst>
                    <a:ext uri="{9D8B030D-6E8A-4147-A177-3AD203B41FA5}">
                      <a16:colId xmlns:a16="http://schemas.microsoft.com/office/drawing/2014/main" val="2426456734"/>
                    </a:ext>
                  </a:extLst>
                </a:gridCol>
                <a:gridCol w="3599841">
                  <a:extLst>
                    <a:ext uri="{9D8B030D-6E8A-4147-A177-3AD203B41FA5}">
                      <a16:colId xmlns:a16="http://schemas.microsoft.com/office/drawing/2014/main" val="2739251188"/>
                    </a:ext>
                  </a:extLst>
                </a:gridCol>
              </a:tblGrid>
              <a:tr h="677094">
                <a:tc>
                  <a:txBody>
                    <a:bodyPr/>
                    <a:lstStyle/>
                    <a:p>
                      <a:r>
                        <a:rPr lang="en-GB" dirty="0"/>
                        <a:t>Preventing a child from getting past/exiting a room. </a:t>
                      </a:r>
                    </a:p>
                  </a:txBody>
                  <a:tcPr/>
                </a:tc>
                <a:tc>
                  <a:txBody>
                    <a:bodyPr/>
                    <a:lstStyle/>
                    <a:p>
                      <a:r>
                        <a:rPr lang="en-GB" dirty="0"/>
                        <a:t>Holding a child’s wrist and guiding them to a place in the line.</a:t>
                      </a:r>
                    </a:p>
                  </a:txBody>
                  <a:tcPr/>
                </a:tc>
                <a:tc>
                  <a:txBody>
                    <a:bodyPr/>
                    <a:lstStyle/>
                    <a:p>
                      <a:r>
                        <a:rPr lang="en-GB" dirty="0"/>
                        <a:t>Lifting a child from the floor.</a:t>
                      </a:r>
                    </a:p>
                  </a:txBody>
                  <a:tcPr/>
                </a:tc>
                <a:extLst>
                  <a:ext uri="{0D108BD9-81ED-4DB2-BD59-A6C34878D82A}">
                    <a16:rowId xmlns:a16="http://schemas.microsoft.com/office/drawing/2014/main" val="229985966"/>
                  </a:ext>
                </a:extLst>
              </a:tr>
              <a:tr h="1058343">
                <a:tc>
                  <a:txBody>
                    <a:bodyPr/>
                    <a:lstStyle/>
                    <a:p>
                      <a:r>
                        <a:rPr lang="en-GB" dirty="0"/>
                        <a:t>Taking a child’s hand and taking them to another room.</a:t>
                      </a:r>
                      <a:endParaRPr lang="en-GB" b="1" dirty="0"/>
                    </a:p>
                  </a:txBody>
                  <a:tcPr/>
                </a:tc>
                <a:tc>
                  <a:txBody>
                    <a:bodyPr/>
                    <a:lstStyle/>
                    <a:p>
                      <a:r>
                        <a:rPr lang="en-GB" dirty="0"/>
                        <a:t>Putting a hand in the small of a child’s back and guiding them somewhere. </a:t>
                      </a:r>
                      <a:endParaRPr lang="en-GB" b="1" dirty="0"/>
                    </a:p>
                  </a:txBody>
                  <a:tcPr/>
                </a:tc>
                <a:tc>
                  <a:txBody>
                    <a:bodyPr/>
                    <a:lstStyle/>
                    <a:p>
                      <a:r>
                        <a:rPr lang="en-GB" dirty="0"/>
                        <a:t>Carrying a child</a:t>
                      </a:r>
                      <a:endParaRPr lang="en-GB" b="1" dirty="0"/>
                    </a:p>
                  </a:txBody>
                  <a:tcPr/>
                </a:tc>
                <a:extLst>
                  <a:ext uri="{0D108BD9-81ED-4DB2-BD59-A6C34878D82A}">
                    <a16:rowId xmlns:a16="http://schemas.microsoft.com/office/drawing/2014/main" val="3089529459"/>
                  </a:ext>
                </a:extLst>
              </a:tr>
            </a:tbl>
          </a:graphicData>
        </a:graphic>
      </p:graphicFrame>
      <p:sp>
        <p:nvSpPr>
          <p:cNvPr id="7" name="TextBox 6">
            <a:extLst>
              <a:ext uri="{FF2B5EF4-FFF2-40B4-BE49-F238E27FC236}">
                <a16:creationId xmlns:a16="http://schemas.microsoft.com/office/drawing/2014/main" id="{B52AA84A-4AFC-4262-99D7-26C91F0629BC}"/>
              </a:ext>
            </a:extLst>
          </p:cNvPr>
          <p:cNvSpPr txBox="1"/>
          <p:nvPr/>
        </p:nvSpPr>
        <p:spPr>
          <a:xfrm>
            <a:off x="838200" y="5436296"/>
            <a:ext cx="11023948" cy="461665"/>
          </a:xfrm>
          <a:prstGeom prst="rect">
            <a:avLst/>
          </a:prstGeom>
          <a:noFill/>
        </p:spPr>
        <p:txBody>
          <a:bodyPr wrap="square" rtlCol="0">
            <a:spAutoFit/>
          </a:bodyPr>
          <a:lstStyle/>
          <a:p>
            <a:r>
              <a:rPr lang="en-GB" sz="2400" b="1" dirty="0"/>
              <a:t>Is there sufficient justification? Is it on their behaviour/SEND support plan?</a:t>
            </a:r>
          </a:p>
        </p:txBody>
      </p:sp>
    </p:spTree>
    <p:extLst>
      <p:ext uri="{BB962C8B-B14F-4D97-AF65-F5344CB8AC3E}">
        <p14:creationId xmlns:p14="http://schemas.microsoft.com/office/powerpoint/2010/main" val="3506322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506794019"/>
              </p:ext>
            </p:extLst>
          </p:nvPr>
        </p:nvGraphicFramePr>
        <p:xfrm>
          <a:off x="936171" y="1074510"/>
          <a:ext cx="10515600" cy="10808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ight Arrow 1"/>
          <p:cNvSpPr/>
          <p:nvPr/>
        </p:nvSpPr>
        <p:spPr>
          <a:xfrm rot="18773664">
            <a:off x="3396334" y="2986546"/>
            <a:ext cx="2559915" cy="6671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Diagram 3"/>
          <p:cNvGraphicFramePr/>
          <p:nvPr>
            <p:extLst>
              <p:ext uri="{D42A27DB-BD31-4B8C-83A1-F6EECF244321}">
                <p14:modId xmlns:p14="http://schemas.microsoft.com/office/powerpoint/2010/main" val="3744923291"/>
              </p:ext>
            </p:extLst>
          </p:nvPr>
        </p:nvGraphicFramePr>
        <p:xfrm>
          <a:off x="1611085" y="4572000"/>
          <a:ext cx="6313715" cy="152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7702503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8690684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7250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5543" y="639081"/>
            <a:ext cx="10515600" cy="5250089"/>
          </a:xfrm>
        </p:spPr>
        <p:txBody>
          <a:bodyPr>
            <a:normAutofit fontScale="85000" lnSpcReduction="20000"/>
          </a:bodyPr>
          <a:lstStyle/>
          <a:p>
            <a:pPr marL="0" indent="0">
              <a:buNone/>
            </a:pPr>
            <a:r>
              <a:rPr lang="en-GB" dirty="0"/>
              <a:t>At </a:t>
            </a:r>
            <a:r>
              <a:rPr lang="en-GB" dirty="0" smtClean="0"/>
              <a:t>School XXXXX, </a:t>
            </a:r>
            <a:r>
              <a:rPr lang="en-GB" dirty="0"/>
              <a:t>we believe good behaviour is based on mutual respect. This starts from the moment the child enters school in the way that adults interact with the children, children interact with adults and the way children interact with each other. </a:t>
            </a:r>
            <a:endParaRPr lang="en-GB" dirty="0" smtClean="0"/>
          </a:p>
          <a:p>
            <a:endParaRPr lang="en-GB" dirty="0"/>
          </a:p>
          <a:p>
            <a:r>
              <a:rPr lang="en-GB" b="1" dirty="0"/>
              <a:t>Being Inclusive</a:t>
            </a:r>
            <a:endParaRPr lang="en-GB" dirty="0"/>
          </a:p>
          <a:p>
            <a:pPr lvl="0"/>
            <a:r>
              <a:rPr lang="en-GB" dirty="0"/>
              <a:t>Some individuals need more support than others in learning to respect the rights of others and to meet the school’s expectations of behaviour.</a:t>
            </a:r>
          </a:p>
          <a:p>
            <a:pPr lvl="0"/>
            <a:r>
              <a:rPr lang="en-GB" dirty="0"/>
              <a:t>We have a responsibility to teach social behaviour to all children.</a:t>
            </a:r>
          </a:p>
          <a:p>
            <a:pPr lvl="0"/>
            <a:r>
              <a:rPr lang="en-GB" dirty="0"/>
              <a:t>We should be clear with staff, pupils, parents/carers, governors about which expectations are non-negotiable.</a:t>
            </a:r>
          </a:p>
          <a:p>
            <a:pPr lvl="0"/>
            <a:r>
              <a:rPr lang="en-GB" dirty="0"/>
              <a:t>All pupils have the right to be educated no matter how challenging their behaviour.</a:t>
            </a:r>
          </a:p>
          <a:p>
            <a:pPr lvl="0"/>
            <a:r>
              <a:rPr lang="en-GB" dirty="0"/>
              <a:t>Dealing with challenging behaviour often helps us to find ways to improve our systems, processes and procedures. We should seek to adapt these to fit our diverse populations.</a:t>
            </a:r>
          </a:p>
          <a:p>
            <a:endParaRPr lang="en-GB" dirty="0"/>
          </a:p>
        </p:txBody>
      </p:sp>
    </p:spTree>
    <p:extLst>
      <p:ext uri="{BB962C8B-B14F-4D97-AF65-F5344CB8AC3E}">
        <p14:creationId xmlns:p14="http://schemas.microsoft.com/office/powerpoint/2010/main" val="947330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Dealing with inappropriate behaviour</a:t>
            </a:r>
            <a:endParaRPr lang="en-GB" dirty="0"/>
          </a:p>
        </p:txBody>
      </p:sp>
      <p:sp>
        <p:nvSpPr>
          <p:cNvPr id="3" name="Content Placeholder 2"/>
          <p:cNvSpPr>
            <a:spLocks noGrp="1"/>
          </p:cNvSpPr>
          <p:nvPr>
            <p:ph idx="1"/>
          </p:nvPr>
        </p:nvSpPr>
        <p:spPr/>
        <p:txBody>
          <a:bodyPr/>
          <a:lstStyle/>
          <a:p>
            <a:r>
              <a:rPr lang="en-GB" dirty="0" smtClean="0"/>
              <a:t>Elmwood </a:t>
            </a:r>
            <a:r>
              <a:rPr lang="en-GB" dirty="0"/>
              <a:t>has agreed consequences for different stages of behaviour, which are followed consistently</a:t>
            </a:r>
            <a:r>
              <a:rPr lang="en-GB" dirty="0" smtClean="0"/>
              <a:t>.</a:t>
            </a:r>
          </a:p>
          <a:p>
            <a:pPr marL="0" indent="0">
              <a:buNone/>
            </a:pPr>
            <a:endParaRPr lang="en-GB" dirty="0"/>
          </a:p>
          <a:p>
            <a:pPr lvl="0"/>
            <a:r>
              <a:rPr lang="en-GB" dirty="0"/>
              <a:t>Each child should be given a fresh start as soon as </a:t>
            </a:r>
            <a:r>
              <a:rPr lang="en-GB" dirty="0" smtClean="0"/>
              <a:t>possible.</a:t>
            </a:r>
          </a:p>
          <a:p>
            <a:pPr marL="0" lvl="0" indent="0">
              <a:buNone/>
            </a:pPr>
            <a:endParaRPr lang="en-GB" dirty="0"/>
          </a:p>
          <a:p>
            <a:pPr lvl="0"/>
            <a:r>
              <a:rPr lang="en-GB" dirty="0"/>
              <a:t>A child should be given time to reflect and then apologise for poor behaviour choices</a:t>
            </a:r>
            <a:r>
              <a:rPr lang="en-GB" dirty="0" smtClean="0"/>
              <a:t>.</a:t>
            </a:r>
          </a:p>
          <a:p>
            <a:pPr marL="0" lvl="0" indent="0">
              <a:buNone/>
            </a:pPr>
            <a:endParaRPr lang="en-GB" dirty="0"/>
          </a:p>
          <a:p>
            <a:pPr lvl="0"/>
            <a:r>
              <a:rPr lang="en-GB" dirty="0"/>
              <a:t>At no point do we issue ‘blanket sanctions’ for a class.</a:t>
            </a:r>
          </a:p>
          <a:p>
            <a:endParaRPr lang="en-GB" dirty="0"/>
          </a:p>
        </p:txBody>
      </p:sp>
    </p:spTree>
    <p:extLst>
      <p:ext uri="{BB962C8B-B14F-4D97-AF65-F5344CB8AC3E}">
        <p14:creationId xmlns:p14="http://schemas.microsoft.com/office/powerpoint/2010/main" val="3455509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9041"/>
            <a:ext cx="10515600" cy="723446"/>
          </a:xfrm>
        </p:spPr>
        <p:txBody>
          <a:bodyPr>
            <a:normAutofit fontScale="90000"/>
          </a:bodyPr>
          <a:lstStyle/>
          <a:p>
            <a:r>
              <a:rPr lang="en-GB" b="1" u="sng" dirty="0"/>
              <a:t>Step 1</a:t>
            </a:r>
            <a:r>
              <a:rPr lang="en-GB" dirty="0"/>
              <a:t/>
            </a:r>
            <a:br>
              <a:rPr lang="en-GB" dirty="0"/>
            </a:br>
            <a:endParaRPr lang="en-GB" dirty="0"/>
          </a:p>
        </p:txBody>
      </p:sp>
      <p:sp>
        <p:nvSpPr>
          <p:cNvPr id="3" name="Content Placeholder 2"/>
          <p:cNvSpPr>
            <a:spLocks noGrp="1"/>
          </p:cNvSpPr>
          <p:nvPr>
            <p:ph idx="1"/>
          </p:nvPr>
        </p:nvSpPr>
        <p:spPr>
          <a:xfrm>
            <a:off x="838200" y="1208314"/>
            <a:ext cx="10515600" cy="4968649"/>
          </a:xfrm>
        </p:spPr>
        <p:txBody>
          <a:bodyPr>
            <a:normAutofit fontScale="92500" lnSpcReduction="20000"/>
          </a:bodyPr>
          <a:lstStyle/>
          <a:p>
            <a:pPr marL="0" indent="0">
              <a:buNone/>
            </a:pPr>
            <a:r>
              <a:rPr lang="en-GB" dirty="0" smtClean="0"/>
              <a:t>Talking </a:t>
            </a:r>
            <a:r>
              <a:rPr lang="en-GB" dirty="0"/>
              <a:t>to peers when an adult is talking, calling out answers instead of raising a hand, making silly comments to get attention, minor squabbles with </a:t>
            </a:r>
            <a:r>
              <a:rPr lang="en-GB" dirty="0" smtClean="0"/>
              <a:t>peers.</a:t>
            </a:r>
            <a:endParaRPr lang="en-GB" dirty="0"/>
          </a:p>
          <a:p>
            <a:pPr lvl="0"/>
            <a:r>
              <a:rPr lang="en-GB" dirty="0"/>
              <a:t>Most behavioural issues in the classroom and around the school are to be dealt with by the class teacher or the first adult who observes the behaviour or is informed of the incident.</a:t>
            </a:r>
          </a:p>
          <a:p>
            <a:pPr lvl="0"/>
            <a:r>
              <a:rPr lang="en-GB" b="1" dirty="0"/>
              <a:t>In the first instance staff are expected to use appropriate behaviour management strategies to deal with behaviour problems in their own class.</a:t>
            </a:r>
            <a:endParaRPr lang="en-GB" dirty="0"/>
          </a:p>
          <a:p>
            <a:pPr lvl="0"/>
            <a:r>
              <a:rPr lang="en-GB" dirty="0"/>
              <a:t>The next steps should not be taken unless and until the child / children have </a:t>
            </a:r>
            <a:r>
              <a:rPr lang="en-GB" dirty="0" smtClean="0"/>
              <a:t>been:</a:t>
            </a:r>
            <a:endParaRPr lang="en-GB" dirty="0"/>
          </a:p>
          <a:p>
            <a:pPr lvl="2">
              <a:buFont typeface="Wingdings" panose="05000000000000000000" pitchFamily="2" charset="2"/>
              <a:buChar char="q"/>
            </a:pPr>
            <a:r>
              <a:rPr lang="en-GB" dirty="0"/>
              <a:t>Spoken to about their behaviour by their class teacher / member of staff</a:t>
            </a:r>
          </a:p>
          <a:p>
            <a:pPr lvl="2">
              <a:buFont typeface="Wingdings" panose="05000000000000000000" pitchFamily="2" charset="2"/>
              <a:buChar char="q"/>
            </a:pPr>
            <a:r>
              <a:rPr lang="en-GB" dirty="0"/>
              <a:t>Moved within the classroom</a:t>
            </a:r>
          </a:p>
          <a:p>
            <a:pPr lvl="2">
              <a:buFont typeface="Wingdings" panose="05000000000000000000" pitchFamily="2" charset="2"/>
              <a:buChar char="q"/>
            </a:pPr>
            <a:r>
              <a:rPr lang="en-GB" dirty="0"/>
              <a:t>Supported in their learning</a:t>
            </a:r>
          </a:p>
          <a:p>
            <a:pPr lvl="2">
              <a:buFont typeface="Wingdings" panose="05000000000000000000" pitchFamily="2" charset="2"/>
              <a:buChar char="q"/>
            </a:pPr>
            <a:r>
              <a:rPr lang="en-GB" dirty="0"/>
              <a:t>Warned about the consequences of their behaviour</a:t>
            </a:r>
          </a:p>
          <a:p>
            <a:endParaRPr lang="en-GB" dirty="0"/>
          </a:p>
        </p:txBody>
      </p:sp>
    </p:spTree>
    <p:extLst>
      <p:ext uri="{BB962C8B-B14F-4D97-AF65-F5344CB8AC3E}">
        <p14:creationId xmlns:p14="http://schemas.microsoft.com/office/powerpoint/2010/main" val="3850311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4332"/>
          </a:xfrm>
        </p:spPr>
        <p:txBody>
          <a:bodyPr>
            <a:normAutofit fontScale="90000"/>
          </a:bodyPr>
          <a:lstStyle/>
          <a:p>
            <a:r>
              <a:rPr lang="en-GB" b="1" u="sng" dirty="0"/>
              <a:t>Step 2</a:t>
            </a:r>
            <a:r>
              <a:rPr lang="en-GB" dirty="0"/>
              <a:t/>
            </a:r>
            <a:br>
              <a:rPr lang="en-GB" dirty="0"/>
            </a:br>
            <a:endParaRPr lang="en-GB" dirty="0"/>
          </a:p>
        </p:txBody>
      </p:sp>
      <p:sp>
        <p:nvSpPr>
          <p:cNvPr id="3" name="Content Placeholder 2"/>
          <p:cNvSpPr>
            <a:spLocks noGrp="1"/>
          </p:cNvSpPr>
          <p:nvPr>
            <p:ph idx="1"/>
          </p:nvPr>
        </p:nvSpPr>
        <p:spPr>
          <a:xfrm>
            <a:off x="838200" y="772886"/>
            <a:ext cx="10515600" cy="5404077"/>
          </a:xfrm>
        </p:spPr>
        <p:txBody>
          <a:bodyPr>
            <a:normAutofit fontScale="92500" lnSpcReduction="10000"/>
          </a:bodyPr>
          <a:lstStyle/>
          <a:p>
            <a:pPr marL="0" indent="0">
              <a:buNone/>
            </a:pPr>
            <a:r>
              <a:rPr lang="en-GB" dirty="0" smtClean="0"/>
              <a:t>Actions </a:t>
            </a:r>
            <a:r>
              <a:rPr lang="en-GB" dirty="0"/>
              <a:t>that stop others from learning, rude language, aggressive behaviour, damage to school property, refusal to follow an instruction)</a:t>
            </a:r>
          </a:p>
          <a:p>
            <a:pPr lvl="0"/>
            <a:r>
              <a:rPr lang="en-GB" dirty="0"/>
              <a:t>If, following the class teacher’s own behaviour strategies, the child’s behaviour is deemed to be affecting their own and other children’s learning, they can be sent to a class within the year group for 10 minutes with their work. A sand timer should be used during this time to avoid children </a:t>
            </a:r>
            <a:r>
              <a:rPr lang="en-GB" dirty="0" smtClean="0"/>
              <a:t>being </a:t>
            </a:r>
            <a:r>
              <a:rPr lang="en-GB" dirty="0"/>
              <a:t>removed from their classroom for long periods of time. </a:t>
            </a:r>
          </a:p>
          <a:p>
            <a:pPr lvl="0"/>
            <a:r>
              <a:rPr lang="en-GB" dirty="0"/>
              <a:t>If a child is sent from the classroom more than twice a week or if there is a serious incident, the class teacher should inform the child’s parents / carers. A note should be recorded in the behaviour book that the discussion has taken place.</a:t>
            </a:r>
          </a:p>
          <a:p>
            <a:r>
              <a:rPr lang="en-GB" dirty="0"/>
              <a:t>Each class has a behaviour book to record incidents of inappropriate / incidents of behaviour. This will include if a child is sent out of class more than twice and a record of any conversations held with the parents / carers. </a:t>
            </a:r>
          </a:p>
        </p:txBody>
      </p:sp>
    </p:spTree>
    <p:extLst>
      <p:ext uri="{BB962C8B-B14F-4D97-AF65-F5344CB8AC3E}">
        <p14:creationId xmlns:p14="http://schemas.microsoft.com/office/powerpoint/2010/main" val="1358493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5846"/>
          </a:xfrm>
        </p:spPr>
        <p:txBody>
          <a:bodyPr>
            <a:normAutofit fontScale="90000"/>
          </a:bodyPr>
          <a:lstStyle/>
          <a:p>
            <a:r>
              <a:rPr lang="en-GB" b="1" u="sng" dirty="0"/>
              <a:t>Step 3</a:t>
            </a:r>
            <a:r>
              <a:rPr lang="en-GB" dirty="0"/>
              <a:t/>
            </a:r>
            <a:br>
              <a:rPr lang="en-GB" dirty="0"/>
            </a:br>
            <a:endParaRPr lang="en-GB" dirty="0"/>
          </a:p>
        </p:txBody>
      </p:sp>
      <p:sp>
        <p:nvSpPr>
          <p:cNvPr id="3" name="Content Placeholder 2"/>
          <p:cNvSpPr>
            <a:spLocks noGrp="1"/>
          </p:cNvSpPr>
          <p:nvPr>
            <p:ph idx="1"/>
          </p:nvPr>
        </p:nvSpPr>
        <p:spPr>
          <a:xfrm>
            <a:off x="838200" y="925286"/>
            <a:ext cx="10515600" cy="5251677"/>
          </a:xfrm>
        </p:spPr>
        <p:txBody>
          <a:bodyPr>
            <a:normAutofit fontScale="85000" lnSpcReduction="20000"/>
          </a:bodyPr>
          <a:lstStyle/>
          <a:p>
            <a:pPr marL="0" indent="0">
              <a:buNone/>
            </a:pPr>
            <a:r>
              <a:rPr lang="en-GB" dirty="0" smtClean="0"/>
              <a:t>Inappropriate </a:t>
            </a:r>
            <a:r>
              <a:rPr lang="en-GB" dirty="0"/>
              <a:t>language, repeated misbehaviour for attention in class, aggressive behaviour towards others, biting, persistent disruption, racist comments / </a:t>
            </a:r>
            <a:r>
              <a:rPr lang="en-GB" dirty="0" smtClean="0"/>
              <a:t>incident.</a:t>
            </a:r>
          </a:p>
          <a:p>
            <a:pPr marL="0" indent="0">
              <a:buNone/>
            </a:pPr>
            <a:endParaRPr lang="en-GB" dirty="0"/>
          </a:p>
          <a:p>
            <a:pPr lvl="0"/>
            <a:r>
              <a:rPr lang="en-GB" dirty="0"/>
              <a:t>A child may have privileges withdrawn, for example losing playtime or lunchtime play. The member of staff issuing the sanction must supervise the child / children and where serious incidents occur a Year Group Leader or member of SLT may supervise the children during this time.</a:t>
            </a:r>
          </a:p>
          <a:p>
            <a:pPr lvl="0"/>
            <a:r>
              <a:rPr lang="en-GB" dirty="0"/>
              <a:t>Where a child’s behaviour is causing concern, a meeting will be arranged with the class teacher and the child’s parents / carers, to review strategies to promote positive behaviours. Strategies will be agreed, implemented and monitored. </a:t>
            </a:r>
          </a:p>
          <a:p>
            <a:pPr lvl="0"/>
            <a:r>
              <a:rPr lang="en-GB" dirty="0"/>
              <a:t>If there are persistent ongoing concerns, a subsequent meeting will be called which will include a member of the Senior Leadership Team. </a:t>
            </a:r>
          </a:p>
          <a:p>
            <a:pPr lvl="0"/>
            <a:r>
              <a:rPr lang="en-GB" dirty="0"/>
              <a:t>Recognition of pupils’ difficulties will be supported by a Behaviour Support Plan, which will be drawn up in consultation with parents / carers and the pupil concerned. In the interest of fairness, the pupil will have opportunity to express his/her view or version of events.</a:t>
            </a:r>
          </a:p>
          <a:p>
            <a:pPr lvl="0"/>
            <a:r>
              <a:rPr lang="en-GB" dirty="0"/>
              <a:t>Racial comments / incident must always be reported to a member of the SLT.</a:t>
            </a:r>
          </a:p>
          <a:p>
            <a:endParaRPr lang="en-GB" dirty="0"/>
          </a:p>
        </p:txBody>
      </p:sp>
    </p:spTree>
    <p:extLst>
      <p:ext uri="{BB962C8B-B14F-4D97-AF65-F5344CB8AC3E}">
        <p14:creationId xmlns:p14="http://schemas.microsoft.com/office/powerpoint/2010/main" val="4066798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6429" y="649968"/>
            <a:ext cx="10515600" cy="4351338"/>
          </a:xfrm>
        </p:spPr>
        <p:txBody>
          <a:bodyPr/>
          <a:lstStyle/>
          <a:p>
            <a:r>
              <a:rPr lang="en-GB" b="1" u="sng" dirty="0"/>
              <a:t>Step 4</a:t>
            </a:r>
            <a:endParaRPr lang="en-GB" dirty="0"/>
          </a:p>
          <a:p>
            <a:r>
              <a:rPr lang="en-GB" dirty="0"/>
              <a:t>Dangerous and extreme behaviour may, if all other avenues have been exhausted, result in the child being given an in-house exclusion from class or formal fixed term exclusion. The school follows the guidelines set by the Department of Education for formal fixed term exclusions. </a:t>
            </a:r>
          </a:p>
          <a:p>
            <a:r>
              <a:rPr lang="en-GB" b="1" dirty="0"/>
              <a:t>In the event of a serious incident that may affect the safety of other children, a member of the Senior Leadership Team must be immediately informed and they will attend immediately.</a:t>
            </a:r>
            <a:endParaRPr lang="en-GB" dirty="0"/>
          </a:p>
          <a:p>
            <a:endParaRPr lang="en-GB" dirty="0"/>
          </a:p>
        </p:txBody>
      </p:sp>
    </p:spTree>
    <p:extLst>
      <p:ext uri="{BB962C8B-B14F-4D97-AF65-F5344CB8AC3E}">
        <p14:creationId xmlns:p14="http://schemas.microsoft.com/office/powerpoint/2010/main" val="2607909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271237236"/>
              </p:ext>
            </p:extLst>
          </p:nvPr>
        </p:nvGraphicFramePr>
        <p:xfrm>
          <a:off x="881742" y="1905919"/>
          <a:ext cx="10515600" cy="2577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2210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834</TotalTime>
  <Words>2103</Words>
  <Application>Microsoft Office PowerPoint</Application>
  <PresentationFormat>Widescreen</PresentationFormat>
  <Paragraphs>172</Paragraphs>
  <Slides>29</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29</vt:i4>
      </vt:variant>
    </vt:vector>
  </HeadingPairs>
  <TitlesOfParts>
    <vt:vector size="35" baseType="lpstr">
      <vt:lpstr>Arial</vt:lpstr>
      <vt:lpstr>Calibri</vt:lpstr>
      <vt:lpstr>Calibri Light</vt:lpstr>
      <vt:lpstr>Wingdings</vt:lpstr>
      <vt:lpstr>Office Theme</vt:lpstr>
      <vt:lpstr>1_Office Theme</vt:lpstr>
      <vt:lpstr>PowerPoint Presentation</vt:lpstr>
      <vt:lpstr>PowerPoint Presentation</vt:lpstr>
      <vt:lpstr>PowerPoint Presentation</vt:lpstr>
      <vt:lpstr>Dealing with inappropriate behaviour</vt:lpstr>
      <vt:lpstr>Step 1 </vt:lpstr>
      <vt:lpstr>Step 2 </vt:lpstr>
      <vt:lpstr>Step 3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Where’s your baseline?  What are your triggers/setting events?</vt:lpstr>
      <vt:lpstr>PowerPoint Presentation</vt:lpstr>
      <vt:lpstr>PowerPoint Presentation</vt:lpstr>
      <vt:lpstr>PowerPoint Presentation</vt:lpstr>
      <vt:lpstr>PowerPoint Presentation</vt:lpstr>
      <vt:lpstr>What to say and how to say it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 Staff INSET</dc:title>
  <dc:creator>zoeharris47@outlook.com</dc:creator>
  <cp:lastModifiedBy>Christine Uwaoma</cp:lastModifiedBy>
  <cp:revision>39</cp:revision>
  <dcterms:created xsi:type="dcterms:W3CDTF">2019-05-12T20:14:37Z</dcterms:created>
  <dcterms:modified xsi:type="dcterms:W3CDTF">2020-08-03T10:48:25Z</dcterms:modified>
</cp:coreProperties>
</file>