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01" r:id="rId5"/>
    <p:sldId id="302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57A"/>
    <a:srgbClr val="A07AEB"/>
    <a:srgbClr val="8857E5"/>
    <a:srgbClr val="1B1761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A326BE-804F-4986-BA10-4701D4D2D641}" v="46" dt="2023-09-07T11:26:48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1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ha Evans" userId="3c1badc2-301d-4c55-ab15-e0004543ecf2" providerId="ADAL" clId="{CAA326BE-804F-4986-BA10-4701D4D2D641}"/>
    <pc:docChg chg="undo custSel addSld delSld modSld">
      <pc:chgData name="Martha Evans" userId="3c1badc2-301d-4c55-ab15-e0004543ecf2" providerId="ADAL" clId="{CAA326BE-804F-4986-BA10-4701D4D2D641}" dt="2023-09-07T11:27:58.900" v="360"/>
      <pc:docMkLst>
        <pc:docMk/>
      </pc:docMkLst>
      <pc:sldChg chg="del">
        <pc:chgData name="Martha Evans" userId="3c1badc2-301d-4c55-ab15-e0004543ecf2" providerId="ADAL" clId="{CAA326BE-804F-4986-BA10-4701D4D2D641}" dt="2023-09-07T11:13:30.395" v="5" actId="47"/>
        <pc:sldMkLst>
          <pc:docMk/>
          <pc:sldMk cId="511263161" sldId="274"/>
        </pc:sldMkLst>
      </pc:sldChg>
      <pc:sldChg chg="addSp delSp modSp del mod setBg">
        <pc:chgData name="Martha Evans" userId="3c1badc2-301d-4c55-ab15-e0004543ecf2" providerId="ADAL" clId="{CAA326BE-804F-4986-BA10-4701D4D2D641}" dt="2023-09-07T11:27:29.406" v="314" actId="47"/>
        <pc:sldMkLst>
          <pc:docMk/>
          <pc:sldMk cId="1199729813" sldId="300"/>
        </pc:sldMkLst>
        <pc:spChg chg="del mod">
          <ac:chgData name="Martha Evans" userId="3c1badc2-301d-4c55-ab15-e0004543ecf2" providerId="ADAL" clId="{CAA326BE-804F-4986-BA10-4701D4D2D641}" dt="2023-09-07T11:13:25.210" v="3" actId="478"/>
          <ac:spMkLst>
            <pc:docMk/>
            <pc:sldMk cId="1199729813" sldId="300"/>
            <ac:spMk id="6" creationId="{BCA49182-EFE7-0F89-8915-9C202C6EE9E4}"/>
          </ac:spMkLst>
        </pc:spChg>
        <pc:spChg chg="del">
          <ac:chgData name="Martha Evans" userId="3c1badc2-301d-4c55-ab15-e0004543ecf2" providerId="ADAL" clId="{CAA326BE-804F-4986-BA10-4701D4D2D641}" dt="2023-09-07T11:13:23.820" v="1" actId="478"/>
          <ac:spMkLst>
            <pc:docMk/>
            <pc:sldMk cId="1199729813" sldId="300"/>
            <ac:spMk id="8" creationId="{36F8E2D2-5FA4-BDD4-7818-D9DBEEECAD7F}"/>
          </ac:spMkLst>
        </pc:spChg>
        <pc:spChg chg="add del">
          <ac:chgData name="Martha Evans" userId="3c1badc2-301d-4c55-ab15-e0004543ecf2" providerId="ADAL" clId="{CAA326BE-804F-4986-BA10-4701D4D2D641}" dt="2023-09-07T11:19:06.491" v="59" actId="26606"/>
          <ac:spMkLst>
            <pc:docMk/>
            <pc:sldMk cId="1199729813" sldId="300"/>
            <ac:spMk id="20" creationId="{E1750109-3B91-4506-B997-0CD8E35A1488}"/>
          </ac:spMkLst>
        </pc:spChg>
        <pc:spChg chg="add del">
          <ac:chgData name="Martha Evans" userId="3c1badc2-301d-4c55-ab15-e0004543ecf2" providerId="ADAL" clId="{CAA326BE-804F-4986-BA10-4701D4D2D641}" dt="2023-09-07T11:19:06.491" v="59" actId="26606"/>
          <ac:spMkLst>
            <pc:docMk/>
            <pc:sldMk cId="1199729813" sldId="300"/>
            <ac:spMk id="22" creationId="{E72D8D1B-59F6-4FF3-8547-9BBB6129F2FA}"/>
          </ac:spMkLst>
        </pc:spChg>
        <pc:spChg chg="add del">
          <ac:chgData name="Martha Evans" userId="3c1badc2-301d-4c55-ab15-e0004543ecf2" providerId="ADAL" clId="{CAA326BE-804F-4986-BA10-4701D4D2D641}" dt="2023-09-07T11:19:06.491" v="59" actId="26606"/>
          <ac:spMkLst>
            <pc:docMk/>
            <pc:sldMk cId="1199729813" sldId="300"/>
            <ac:spMk id="24" creationId="{2C444748-5A8D-4B53-89FE-42B455DFA2D1}"/>
          </ac:spMkLst>
        </pc:spChg>
        <pc:spChg chg="add del">
          <ac:chgData name="Martha Evans" userId="3c1badc2-301d-4c55-ab15-e0004543ecf2" providerId="ADAL" clId="{CAA326BE-804F-4986-BA10-4701D4D2D641}" dt="2023-09-07T11:19:06.491" v="59" actId="26606"/>
          <ac:spMkLst>
            <pc:docMk/>
            <pc:sldMk cId="1199729813" sldId="300"/>
            <ac:spMk id="26" creationId="{14044C96-7CFD-44DB-A579-D77B0D37C681}"/>
          </ac:spMkLst>
        </pc:spChg>
        <pc:spChg chg="add del">
          <ac:chgData name="Martha Evans" userId="3c1badc2-301d-4c55-ab15-e0004543ecf2" providerId="ADAL" clId="{CAA326BE-804F-4986-BA10-4701D4D2D641}" dt="2023-09-07T11:19:06.491" v="59" actId="26606"/>
          <ac:spMkLst>
            <pc:docMk/>
            <pc:sldMk cId="1199729813" sldId="300"/>
            <ac:spMk id="28" creationId="{8FC8C21F-9484-4A71-ABFA-6C10682FAC3E}"/>
          </ac:spMkLst>
        </pc:spChg>
        <pc:spChg chg="add del">
          <ac:chgData name="Martha Evans" userId="3c1badc2-301d-4c55-ab15-e0004543ecf2" providerId="ADAL" clId="{CAA326BE-804F-4986-BA10-4701D4D2D641}" dt="2023-09-07T11:19:06.491" v="59" actId="26606"/>
          <ac:spMkLst>
            <pc:docMk/>
            <pc:sldMk cId="1199729813" sldId="300"/>
            <ac:spMk id="30" creationId="{F4FFA271-A10A-4AC3-8F06-E3313A197A80}"/>
          </ac:spMkLst>
        </pc:spChg>
        <pc:spChg chg="add del">
          <ac:chgData name="Martha Evans" userId="3c1badc2-301d-4c55-ab15-e0004543ecf2" providerId="ADAL" clId="{CAA326BE-804F-4986-BA10-4701D4D2D641}" dt="2023-09-07T11:19:06.491" v="59" actId="26606"/>
          <ac:spMkLst>
            <pc:docMk/>
            <pc:sldMk cId="1199729813" sldId="300"/>
            <ac:spMk id="32" creationId="{7F9FE375-3674-4B26-B67B-30AFAF78CC57}"/>
          </ac:spMkLst>
        </pc:spChg>
        <pc:spChg chg="add mod">
          <ac:chgData name="Martha Evans" userId="3c1badc2-301d-4c55-ab15-e0004543ecf2" providerId="ADAL" clId="{CAA326BE-804F-4986-BA10-4701D4D2D641}" dt="2023-09-07T11:24:44.802" v="206" actId="1076"/>
          <ac:spMkLst>
            <pc:docMk/>
            <pc:sldMk cId="1199729813" sldId="300"/>
            <ac:spMk id="33" creationId="{7A6A505C-47A6-54A8-9FBF-9B664709E75F}"/>
          </ac:spMkLst>
        </pc:spChg>
        <pc:spChg chg="add mod">
          <ac:chgData name="Martha Evans" userId="3c1badc2-301d-4c55-ab15-e0004543ecf2" providerId="ADAL" clId="{CAA326BE-804F-4986-BA10-4701D4D2D641}" dt="2023-09-07T11:25:16.049" v="244" actId="1036"/>
          <ac:spMkLst>
            <pc:docMk/>
            <pc:sldMk cId="1199729813" sldId="300"/>
            <ac:spMk id="34" creationId="{9F6612D3-11CF-3530-C5D1-DDFF048F67E3}"/>
          </ac:spMkLst>
        </pc:spChg>
        <pc:picChg chg="del mod ord">
          <ac:chgData name="Martha Evans" userId="3c1badc2-301d-4c55-ab15-e0004543ecf2" providerId="ADAL" clId="{CAA326BE-804F-4986-BA10-4701D4D2D641}" dt="2023-09-07T11:20:57.622" v="73" actId="478"/>
          <ac:picMkLst>
            <pc:docMk/>
            <pc:sldMk cId="1199729813" sldId="300"/>
            <ac:picMk id="2" creationId="{D8BE3440-750B-D291-33D6-96CD132E3E48}"/>
          </ac:picMkLst>
        </pc:picChg>
        <pc:picChg chg="del">
          <ac:chgData name="Martha Evans" userId="3c1badc2-301d-4c55-ab15-e0004543ecf2" providerId="ADAL" clId="{CAA326BE-804F-4986-BA10-4701D4D2D641}" dt="2023-09-07T11:13:26.342" v="4" actId="478"/>
          <ac:picMkLst>
            <pc:docMk/>
            <pc:sldMk cId="1199729813" sldId="300"/>
            <ac:picMk id="4" creationId="{8EE604A1-A8B9-BE4F-DEE4-461CBCF0CDC9}"/>
          </ac:picMkLst>
        </pc:picChg>
        <pc:picChg chg="add del mod">
          <ac:chgData name="Martha Evans" userId="3c1badc2-301d-4c55-ab15-e0004543ecf2" providerId="ADAL" clId="{CAA326BE-804F-4986-BA10-4701D4D2D641}" dt="2023-09-07T11:19:12.207" v="61" actId="478"/>
          <ac:picMkLst>
            <pc:docMk/>
            <pc:sldMk cId="1199729813" sldId="300"/>
            <ac:picMk id="5" creationId="{5211F192-207E-6A83-60CD-8FE2D652E3BE}"/>
          </ac:picMkLst>
        </pc:picChg>
        <pc:picChg chg="del mod ord">
          <ac:chgData name="Martha Evans" userId="3c1badc2-301d-4c55-ab15-e0004543ecf2" providerId="ADAL" clId="{CAA326BE-804F-4986-BA10-4701D4D2D641}" dt="2023-09-07T11:20:51.821" v="70" actId="478"/>
          <ac:picMkLst>
            <pc:docMk/>
            <pc:sldMk cId="1199729813" sldId="300"/>
            <ac:picMk id="7" creationId="{98E2F87B-B92D-267B-91A7-8ABAB075D58A}"/>
          </ac:picMkLst>
        </pc:picChg>
        <pc:picChg chg="del">
          <ac:chgData name="Martha Evans" userId="3c1badc2-301d-4c55-ab15-e0004543ecf2" providerId="ADAL" clId="{CAA326BE-804F-4986-BA10-4701D4D2D641}" dt="2023-09-07T11:13:22.899" v="0" actId="478"/>
          <ac:picMkLst>
            <pc:docMk/>
            <pc:sldMk cId="1199729813" sldId="300"/>
            <ac:picMk id="9" creationId="{50350804-32FD-B6E9-8FA5-158D1332F719}"/>
          </ac:picMkLst>
        </pc:picChg>
        <pc:picChg chg="del mod ord">
          <ac:chgData name="Martha Evans" userId="3c1badc2-301d-4c55-ab15-e0004543ecf2" providerId="ADAL" clId="{CAA326BE-804F-4986-BA10-4701D4D2D641}" dt="2023-09-07T11:20:53.671" v="71" actId="478"/>
          <ac:picMkLst>
            <pc:docMk/>
            <pc:sldMk cId="1199729813" sldId="300"/>
            <ac:picMk id="10" creationId="{BB1F9544-0896-3769-295B-0C9D6B1E1EEC}"/>
          </ac:picMkLst>
        </pc:picChg>
        <pc:picChg chg="add del mod">
          <ac:chgData name="Martha Evans" userId="3c1badc2-301d-4c55-ab15-e0004543ecf2" providerId="ADAL" clId="{CAA326BE-804F-4986-BA10-4701D4D2D641}" dt="2023-09-07T11:18:32.224" v="51" actId="931"/>
          <ac:picMkLst>
            <pc:docMk/>
            <pc:sldMk cId="1199729813" sldId="300"/>
            <ac:picMk id="13" creationId="{88A6C810-ABD9-78B0-6835-FEF5BAED4BD1}"/>
          </ac:picMkLst>
        </pc:picChg>
        <pc:picChg chg="add del mod">
          <ac:chgData name="Martha Evans" userId="3c1badc2-301d-4c55-ab15-e0004543ecf2" providerId="ADAL" clId="{CAA326BE-804F-4986-BA10-4701D4D2D641}" dt="2023-09-07T11:19:11.046" v="60" actId="478"/>
          <ac:picMkLst>
            <pc:docMk/>
            <pc:sldMk cId="1199729813" sldId="300"/>
            <ac:picMk id="14" creationId="{70496C9A-F6A9-6001-3DB2-0B49CB32139B}"/>
          </ac:picMkLst>
        </pc:picChg>
        <pc:picChg chg="add del mod">
          <ac:chgData name="Martha Evans" userId="3c1badc2-301d-4c55-ab15-e0004543ecf2" providerId="ADAL" clId="{CAA326BE-804F-4986-BA10-4701D4D2D641}" dt="2023-09-07T11:19:14.239" v="63" actId="478"/>
          <ac:picMkLst>
            <pc:docMk/>
            <pc:sldMk cId="1199729813" sldId="300"/>
            <ac:picMk id="15" creationId="{4F3EC553-73DE-5573-898D-023B55639839}"/>
          </ac:picMkLst>
        </pc:picChg>
        <pc:picChg chg="add del mod">
          <ac:chgData name="Martha Evans" userId="3c1badc2-301d-4c55-ab15-e0004543ecf2" providerId="ADAL" clId="{CAA326BE-804F-4986-BA10-4701D4D2D641}" dt="2023-09-07T11:21:03.926" v="74" actId="478"/>
          <ac:picMkLst>
            <pc:docMk/>
            <pc:sldMk cId="1199729813" sldId="300"/>
            <ac:picMk id="16" creationId="{28BD7C6B-149C-2947-507E-3CC9590F4681}"/>
          </ac:picMkLst>
        </pc:picChg>
        <pc:picChg chg="add mod ord">
          <ac:chgData name="Martha Evans" userId="3c1badc2-301d-4c55-ab15-e0004543ecf2" providerId="ADAL" clId="{CAA326BE-804F-4986-BA10-4701D4D2D641}" dt="2023-09-07T11:25:04.309" v="236" actId="1035"/>
          <ac:picMkLst>
            <pc:docMk/>
            <pc:sldMk cId="1199729813" sldId="300"/>
            <ac:picMk id="18" creationId="{D0D0FB03-7B57-EDFD-5F11-3CEF4EC99308}"/>
          </ac:picMkLst>
        </pc:picChg>
        <pc:picChg chg="add mod">
          <ac:chgData name="Martha Evans" userId="3c1badc2-301d-4c55-ab15-e0004543ecf2" providerId="ADAL" clId="{CAA326BE-804F-4986-BA10-4701D4D2D641}" dt="2023-09-07T11:25:04.309" v="236" actId="1035"/>
          <ac:picMkLst>
            <pc:docMk/>
            <pc:sldMk cId="1199729813" sldId="300"/>
            <ac:picMk id="21" creationId="{881FB966-FEF5-5AAE-1C17-2D0D9FC6737E}"/>
          </ac:picMkLst>
        </pc:picChg>
        <pc:picChg chg="add del">
          <ac:chgData name="Martha Evans" userId="3c1badc2-301d-4c55-ab15-e0004543ecf2" providerId="ADAL" clId="{CAA326BE-804F-4986-BA10-4701D4D2D641}" dt="2023-09-07T11:21:43.642" v="79" actId="22"/>
          <ac:picMkLst>
            <pc:docMk/>
            <pc:sldMk cId="1199729813" sldId="300"/>
            <ac:picMk id="25" creationId="{C4C4CB35-DB0C-82DF-7E11-D3C10A646E68}"/>
          </ac:picMkLst>
        </pc:picChg>
        <pc:picChg chg="add mod">
          <ac:chgData name="Martha Evans" userId="3c1badc2-301d-4c55-ab15-e0004543ecf2" providerId="ADAL" clId="{CAA326BE-804F-4986-BA10-4701D4D2D641}" dt="2023-09-07T11:25:04.309" v="236" actId="1035"/>
          <ac:picMkLst>
            <pc:docMk/>
            <pc:sldMk cId="1199729813" sldId="300"/>
            <ac:picMk id="27" creationId="{2B2A78D9-6A5A-5677-5CCE-3394984A7825}"/>
          </ac:picMkLst>
        </pc:picChg>
        <pc:picChg chg="add mod">
          <ac:chgData name="Martha Evans" userId="3c1badc2-301d-4c55-ab15-e0004543ecf2" providerId="ADAL" clId="{CAA326BE-804F-4986-BA10-4701D4D2D641}" dt="2023-09-07T11:25:04.309" v="236" actId="1035"/>
          <ac:picMkLst>
            <pc:docMk/>
            <pc:sldMk cId="1199729813" sldId="300"/>
            <ac:picMk id="29" creationId="{44A6C85A-7CBE-B1E1-BD5E-DEB474E201A9}"/>
          </ac:picMkLst>
        </pc:picChg>
        <pc:picChg chg="add mod">
          <ac:chgData name="Martha Evans" userId="3c1badc2-301d-4c55-ab15-e0004543ecf2" providerId="ADAL" clId="{CAA326BE-804F-4986-BA10-4701D4D2D641}" dt="2023-09-07T11:24:19.934" v="204" actId="1076"/>
          <ac:picMkLst>
            <pc:docMk/>
            <pc:sldMk cId="1199729813" sldId="300"/>
            <ac:picMk id="31" creationId="{5CA02F56-F6B6-68FF-B77F-D3DCB5465AF1}"/>
          </ac:picMkLst>
        </pc:picChg>
        <pc:picChg chg="add del mod">
          <ac:chgData name="Martha Evans" userId="3c1badc2-301d-4c55-ab15-e0004543ecf2" providerId="ADAL" clId="{CAA326BE-804F-4986-BA10-4701D4D2D641}" dt="2023-09-07T11:17:22.557" v="30"/>
          <ac:picMkLst>
            <pc:docMk/>
            <pc:sldMk cId="1199729813" sldId="300"/>
            <ac:picMk id="1026" creationId="{2E27AB51-E7E5-92A5-A385-9A06B5CD3235}"/>
          </ac:picMkLst>
        </pc:picChg>
      </pc:sldChg>
      <pc:sldChg chg="addSp delSp modSp add mod">
        <pc:chgData name="Martha Evans" userId="3c1badc2-301d-4c55-ab15-e0004543ecf2" providerId="ADAL" clId="{CAA326BE-804F-4986-BA10-4701D4D2D641}" dt="2023-09-07T11:27:58.900" v="360"/>
        <pc:sldMkLst>
          <pc:docMk/>
          <pc:sldMk cId="1517730745" sldId="301"/>
        </pc:sldMkLst>
        <pc:spChg chg="add del mod">
          <ac:chgData name="Martha Evans" userId="3c1badc2-301d-4c55-ab15-e0004543ecf2" providerId="ADAL" clId="{CAA326BE-804F-4986-BA10-4701D4D2D641}" dt="2023-09-07T11:27:58.895" v="356"/>
          <ac:spMkLst>
            <pc:docMk/>
            <pc:sldMk cId="1517730745" sldId="301"/>
            <ac:spMk id="2" creationId="{C52E8C9B-E32F-AB7C-92C6-8FC1636DDE72}"/>
          </ac:spMkLst>
        </pc:spChg>
        <pc:spChg chg="add del mod">
          <ac:chgData name="Martha Evans" userId="3c1badc2-301d-4c55-ab15-e0004543ecf2" providerId="ADAL" clId="{CAA326BE-804F-4986-BA10-4701D4D2D641}" dt="2023-09-07T11:27:58.899" v="358"/>
          <ac:spMkLst>
            <pc:docMk/>
            <pc:sldMk cId="1517730745" sldId="301"/>
            <ac:spMk id="3" creationId="{AE88DB98-E755-B58A-749B-5E2CE4024459}"/>
          </ac:spMkLst>
        </pc:spChg>
        <pc:spChg chg="add mod">
          <ac:chgData name="Martha Evans" userId="3c1badc2-301d-4c55-ab15-e0004543ecf2" providerId="ADAL" clId="{CAA326BE-804F-4986-BA10-4701D4D2D641}" dt="2023-09-07T11:27:55.906" v="353" actId="6549"/>
          <ac:spMkLst>
            <pc:docMk/>
            <pc:sldMk cId="1517730745" sldId="301"/>
            <ac:spMk id="4" creationId="{98FA50E5-DB20-9250-B9C0-50CCFA320BE7}"/>
          </ac:spMkLst>
        </pc:spChg>
        <pc:spChg chg="add del mod">
          <ac:chgData name="Martha Evans" userId="3c1badc2-301d-4c55-ab15-e0004543ecf2" providerId="ADAL" clId="{CAA326BE-804F-4986-BA10-4701D4D2D641}" dt="2023-09-07T11:27:58.900" v="360"/>
          <ac:spMkLst>
            <pc:docMk/>
            <pc:sldMk cId="1517730745" sldId="301"/>
            <ac:spMk id="5" creationId="{D98838EE-7688-3CCA-4796-1EE75DC2FB3B}"/>
          </ac:spMkLst>
        </pc:spChg>
        <pc:spChg chg="mod">
          <ac:chgData name="Martha Evans" userId="3c1badc2-301d-4c55-ab15-e0004543ecf2" providerId="ADAL" clId="{CAA326BE-804F-4986-BA10-4701D4D2D641}" dt="2023-09-07T11:27:34.033" v="317" actId="20577"/>
          <ac:spMkLst>
            <pc:docMk/>
            <pc:sldMk cId="1517730745" sldId="301"/>
            <ac:spMk id="34" creationId="{9F6612D3-11CF-3530-C5D1-DDFF048F67E3}"/>
          </ac:spMkLst>
        </pc:spChg>
        <pc:picChg chg="mod">
          <ac:chgData name="Martha Evans" userId="3c1badc2-301d-4c55-ab15-e0004543ecf2" providerId="ADAL" clId="{CAA326BE-804F-4986-BA10-4701D4D2D641}" dt="2023-09-07T11:26:33.924" v="298" actId="1076"/>
          <ac:picMkLst>
            <pc:docMk/>
            <pc:sldMk cId="1517730745" sldId="301"/>
            <ac:picMk id="18" creationId="{D0D0FB03-7B57-EDFD-5F11-3CEF4EC99308}"/>
          </ac:picMkLst>
        </pc:picChg>
      </pc:sldChg>
      <pc:sldChg chg="del">
        <pc:chgData name="Martha Evans" userId="3c1badc2-301d-4c55-ab15-e0004543ecf2" providerId="ADAL" clId="{CAA326BE-804F-4986-BA10-4701D4D2D641}" dt="2023-09-07T11:13:34.121" v="6" actId="47"/>
        <pc:sldMkLst>
          <pc:docMk/>
          <pc:sldMk cId="3944446339" sldId="301"/>
        </pc:sldMkLst>
      </pc:sldChg>
      <pc:sldChg chg="add">
        <pc:chgData name="Martha Evans" userId="3c1badc2-301d-4c55-ab15-e0004543ecf2" providerId="ADAL" clId="{CAA326BE-804F-4986-BA10-4701D4D2D641}" dt="2023-09-07T11:27:27.835" v="313" actId="2890"/>
        <pc:sldMkLst>
          <pc:docMk/>
          <pc:sldMk cId="3225919002" sldId="302"/>
        </pc:sldMkLst>
      </pc:sldChg>
      <pc:sldChg chg="del">
        <pc:chgData name="Martha Evans" userId="3c1badc2-301d-4c55-ab15-e0004543ecf2" providerId="ADAL" clId="{CAA326BE-804F-4986-BA10-4701D4D2D641}" dt="2023-09-07T11:13:30.395" v="5" actId="47"/>
        <pc:sldMkLst>
          <pc:docMk/>
          <pc:sldMk cId="4072185737" sldId="304"/>
        </pc:sldMkLst>
      </pc:sldChg>
      <pc:sldChg chg="del">
        <pc:chgData name="Martha Evans" userId="3c1badc2-301d-4c55-ab15-e0004543ecf2" providerId="ADAL" clId="{CAA326BE-804F-4986-BA10-4701D4D2D641}" dt="2023-09-07T11:13:34.121" v="6" actId="47"/>
        <pc:sldMkLst>
          <pc:docMk/>
          <pc:sldMk cId="1401018884" sldId="307"/>
        </pc:sldMkLst>
      </pc:sldChg>
      <pc:sldChg chg="del">
        <pc:chgData name="Martha Evans" userId="3c1badc2-301d-4c55-ab15-e0004543ecf2" providerId="ADAL" clId="{CAA326BE-804F-4986-BA10-4701D4D2D641}" dt="2023-09-07T11:13:34.121" v="6" actId="47"/>
        <pc:sldMkLst>
          <pc:docMk/>
          <pc:sldMk cId="4141580595" sldId="308"/>
        </pc:sldMkLst>
      </pc:sldChg>
      <pc:sldChg chg="del">
        <pc:chgData name="Martha Evans" userId="3c1badc2-301d-4c55-ab15-e0004543ecf2" providerId="ADAL" clId="{CAA326BE-804F-4986-BA10-4701D4D2D641}" dt="2023-09-07T11:13:34.121" v="6" actId="47"/>
        <pc:sldMkLst>
          <pc:docMk/>
          <pc:sldMk cId="3191096882" sldId="310"/>
        </pc:sldMkLst>
      </pc:sldChg>
      <pc:sldChg chg="del">
        <pc:chgData name="Martha Evans" userId="3c1badc2-301d-4c55-ab15-e0004543ecf2" providerId="ADAL" clId="{CAA326BE-804F-4986-BA10-4701D4D2D641}" dt="2023-09-07T11:13:34.121" v="6" actId="47"/>
        <pc:sldMkLst>
          <pc:docMk/>
          <pc:sldMk cId="2348622667" sldId="312"/>
        </pc:sldMkLst>
      </pc:sldChg>
      <pc:sldChg chg="del">
        <pc:chgData name="Martha Evans" userId="3c1badc2-301d-4c55-ab15-e0004543ecf2" providerId="ADAL" clId="{CAA326BE-804F-4986-BA10-4701D4D2D641}" dt="2023-09-07T11:13:34.121" v="6" actId="47"/>
        <pc:sldMkLst>
          <pc:docMk/>
          <pc:sldMk cId="3646962800" sldId="314"/>
        </pc:sldMkLst>
      </pc:sldChg>
      <pc:sldChg chg="del">
        <pc:chgData name="Martha Evans" userId="3c1badc2-301d-4c55-ab15-e0004543ecf2" providerId="ADAL" clId="{CAA326BE-804F-4986-BA10-4701D4D2D641}" dt="2023-09-07T11:13:34.121" v="6" actId="47"/>
        <pc:sldMkLst>
          <pc:docMk/>
          <pc:sldMk cId="3668053218" sldId="315"/>
        </pc:sldMkLst>
      </pc:sldChg>
      <pc:sldChg chg="del">
        <pc:chgData name="Martha Evans" userId="3c1badc2-301d-4c55-ab15-e0004543ecf2" providerId="ADAL" clId="{CAA326BE-804F-4986-BA10-4701D4D2D641}" dt="2023-09-07T11:13:34.121" v="6" actId="47"/>
        <pc:sldMkLst>
          <pc:docMk/>
          <pc:sldMk cId="1182552796" sldId="3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4FBEC-ABE2-4FF5-9F3E-0069B97DAE8E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6B079-F2D1-4B91-AEDA-70000E34CA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496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881FB966-FEF5-5AAE-1C17-2D0D9FC6737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81502" y="1319776"/>
            <a:ext cx="2959252" cy="461033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0D0FB03-7B57-EDFD-5F11-3CEF4EC9930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2149" y="1251861"/>
            <a:ext cx="2959252" cy="461033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B2A78D9-6A5A-5677-5CCE-3394984A782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42073" y="1319776"/>
            <a:ext cx="2959252" cy="461033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4A6C85A-7CBE-B1E1-BD5E-DEB474E201A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32720" y="1251861"/>
            <a:ext cx="2959252" cy="461033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CA02F56-F6B6-68FF-B77F-D3DCB5465A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6757" y="6128660"/>
            <a:ext cx="2719137" cy="733406"/>
          </a:xfrm>
          <a:prstGeom prst="rect">
            <a:avLst/>
          </a:prstGeom>
        </p:spPr>
      </p:pic>
      <p:sp>
        <p:nvSpPr>
          <p:cNvPr id="33" name="Rounded Rectangle 11">
            <a:extLst>
              <a:ext uri="{FF2B5EF4-FFF2-40B4-BE49-F238E27FC236}">
                <a16:creationId xmlns:a16="http://schemas.microsoft.com/office/drawing/2014/main" id="{7A6A505C-47A6-54A8-9FBF-9B664709E75F}"/>
              </a:ext>
            </a:extLst>
          </p:cNvPr>
          <p:cNvSpPr/>
          <p:nvPr/>
        </p:nvSpPr>
        <p:spPr>
          <a:xfrm rot="5400000">
            <a:off x="-1169161" y="-6656569"/>
            <a:ext cx="2151253" cy="13477473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9F6612D3-11CF-3530-C5D1-DDFF048F67E3}"/>
              </a:ext>
            </a:extLst>
          </p:cNvPr>
          <p:cNvSpPr txBox="1">
            <a:spLocks/>
          </p:cNvSpPr>
          <p:nvPr/>
        </p:nvSpPr>
        <p:spPr>
          <a:xfrm>
            <a:off x="694883" y="278539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Kindness socks  </a:t>
            </a:r>
            <a:endParaRPr lang="en-US" sz="32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50E5-DB20-9250-B9C0-50CCFA320BE7}"/>
              </a:ext>
            </a:extLst>
          </p:cNvPr>
          <p:cNvSpPr txBox="1"/>
          <p:nvPr/>
        </p:nvSpPr>
        <p:spPr>
          <a:xfrm rot="19074203">
            <a:off x="6150804" y="3863635"/>
            <a:ext cx="3004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  <a:ea typeface="FangSong" panose="020B0503020204020204" pitchFamily="49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7730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881FB966-FEF5-5AAE-1C17-2D0D9FC6737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81502" y="1319776"/>
            <a:ext cx="2959252" cy="461033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0D0FB03-7B57-EDFD-5F11-3CEF4EC9930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2149" y="1251861"/>
            <a:ext cx="2959252" cy="461033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B2A78D9-6A5A-5677-5CCE-3394984A782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42073" y="1319776"/>
            <a:ext cx="2959252" cy="461033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4A6C85A-7CBE-B1E1-BD5E-DEB474E201A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32720" y="1251861"/>
            <a:ext cx="2959252" cy="461033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CA02F56-F6B6-68FF-B77F-D3DCB5465A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6757" y="6128660"/>
            <a:ext cx="2719137" cy="733406"/>
          </a:xfrm>
          <a:prstGeom prst="rect">
            <a:avLst/>
          </a:prstGeom>
        </p:spPr>
      </p:pic>
      <p:sp>
        <p:nvSpPr>
          <p:cNvPr id="33" name="Rounded Rectangle 11">
            <a:extLst>
              <a:ext uri="{FF2B5EF4-FFF2-40B4-BE49-F238E27FC236}">
                <a16:creationId xmlns:a16="http://schemas.microsoft.com/office/drawing/2014/main" id="{7A6A505C-47A6-54A8-9FBF-9B664709E75F}"/>
              </a:ext>
            </a:extLst>
          </p:cNvPr>
          <p:cNvSpPr/>
          <p:nvPr/>
        </p:nvSpPr>
        <p:spPr>
          <a:xfrm rot="5400000">
            <a:off x="-1169161" y="-6656569"/>
            <a:ext cx="2151253" cy="13477473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9F6612D3-11CF-3530-C5D1-DDFF048F67E3}"/>
              </a:ext>
            </a:extLst>
          </p:cNvPr>
          <p:cNvSpPr txBox="1">
            <a:spLocks/>
          </p:cNvSpPr>
          <p:nvPr/>
        </p:nvSpPr>
        <p:spPr>
          <a:xfrm>
            <a:off x="694883" y="278539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Kindness socks (example) </a:t>
            </a:r>
            <a:endParaRPr lang="en-US" sz="32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2E8C9B-E32F-AB7C-92C6-8FC1636DDE72}"/>
              </a:ext>
            </a:extLst>
          </p:cNvPr>
          <p:cNvSpPr txBox="1"/>
          <p:nvPr/>
        </p:nvSpPr>
        <p:spPr>
          <a:xfrm rot="19074203">
            <a:off x="626646" y="3991929"/>
            <a:ext cx="26222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  <a:ea typeface="FangSong" panose="020B0503020204020204" pitchFamily="49" charset="-122"/>
              </a:rPr>
              <a:t>RESPECT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88DB98-E755-B58A-749B-5E2CE4024459}"/>
              </a:ext>
            </a:extLst>
          </p:cNvPr>
          <p:cNvSpPr txBox="1"/>
          <p:nvPr/>
        </p:nvSpPr>
        <p:spPr>
          <a:xfrm rot="19074203">
            <a:off x="3327967" y="4025177"/>
            <a:ext cx="26222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  <a:ea typeface="FangSong" panose="020B0503020204020204" pitchFamily="49" charset="-122"/>
              </a:rPr>
              <a:t>CARING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50E5-DB20-9250-B9C0-50CCFA320BE7}"/>
              </a:ext>
            </a:extLst>
          </p:cNvPr>
          <p:cNvSpPr txBox="1"/>
          <p:nvPr/>
        </p:nvSpPr>
        <p:spPr>
          <a:xfrm rot="19074203">
            <a:off x="6150804" y="3863635"/>
            <a:ext cx="3004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  <a:ea typeface="FangSong" panose="020B0503020204020204" pitchFamily="49" charset="-122"/>
              </a:rPr>
              <a:t>SHARING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8838EE-7688-3CCA-4796-1EE75DC2FB3B}"/>
              </a:ext>
            </a:extLst>
          </p:cNvPr>
          <p:cNvSpPr txBox="1"/>
          <p:nvPr/>
        </p:nvSpPr>
        <p:spPr>
          <a:xfrm rot="19074203">
            <a:off x="9026420" y="4096704"/>
            <a:ext cx="26222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  <a:ea typeface="FangSong" panose="020B0503020204020204" pitchFamily="49" charset="-122"/>
              </a:rPr>
              <a:t>FUN</a:t>
            </a:r>
          </a:p>
        </p:txBody>
      </p:sp>
    </p:spTree>
    <p:extLst>
      <p:ext uri="{BB962C8B-B14F-4D97-AF65-F5344CB8AC3E}">
        <p14:creationId xmlns:p14="http://schemas.microsoft.com/office/powerpoint/2010/main" val="3225919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CB colours">
      <a:dk1>
        <a:srgbClr val="1B1464"/>
      </a:dk1>
      <a:lt1>
        <a:sysClr val="window" lastClr="FFFFFF"/>
      </a:lt1>
      <a:dk2>
        <a:srgbClr val="1B1464"/>
      </a:dk2>
      <a:lt2>
        <a:srgbClr val="FFFFFF"/>
      </a:lt2>
      <a:accent1>
        <a:srgbClr val="8757E5"/>
      </a:accent1>
      <a:accent2>
        <a:srgbClr val="FFBF00"/>
      </a:accent2>
      <a:accent3>
        <a:srgbClr val="3A8DFF"/>
      </a:accent3>
      <a:accent4>
        <a:srgbClr val="1B1464"/>
      </a:accent4>
      <a:accent5>
        <a:srgbClr val="8757E5"/>
      </a:accent5>
      <a:accent6>
        <a:srgbClr val="FFBF00"/>
      </a:accent6>
      <a:hlink>
        <a:srgbClr val="FF577A"/>
      </a:hlink>
      <a:folHlink>
        <a:srgbClr val="FF577A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2" ma:contentTypeDescription="Create a new document." ma:contentTypeScope="" ma:versionID="b732e9f9d94ac8fa5705c2a7aac645f5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821c91d6c7bd34a821fa9129b496a4f1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ae49f3-829e-48a4-b770-42088e17cf9e" xsi:nil="true"/>
    <lcf76f155ced4ddcb4097134ff3c332f xmlns="25bce31e-210f-4595-b6f1-ad167b62b96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C61603-6598-4818-A971-57B9B8C4FE1B}">
  <ds:schemaRefs>
    <ds:schemaRef ds:uri="16ae49f3-829e-48a4-b770-42088e17cf9e"/>
    <ds:schemaRef ds:uri="25bce31e-210f-4595-b6f1-ad167b62b96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9B350E6-D1BB-45B3-8DC8-7DEB6F108C1E}">
  <ds:schemaRefs>
    <ds:schemaRef ds:uri="25bce31e-210f-4595-b6f1-ad167b62b966"/>
    <ds:schemaRef ds:uri="http://schemas.openxmlformats.org/package/2006/metadata/core-properties"/>
    <ds:schemaRef ds:uri="http://purl.org/dc/dcmitype/"/>
    <ds:schemaRef ds:uri="http://purl.org/dc/elements/1.1/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0CB172B-5F67-437B-9425-846A132CEE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12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</dc:title>
  <dc:creator/>
  <cp:lastModifiedBy>Martha Evans</cp:lastModifiedBy>
  <cp:revision>2</cp:revision>
  <dcterms:created xsi:type="dcterms:W3CDTF">2023-08-07T12:59:53Z</dcterms:created>
  <dcterms:modified xsi:type="dcterms:W3CDTF">2023-09-07T11:28:00Z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0x010100CC069515C4C01E4AB51222EDC3AFCB3B</vt:lpwstr>
  </property>
  <property fmtid="{D5CDD505-2E9C-101B-9397-08002B2CF9AE}" pid="3" name="MediaServiceImageTags">
    <vt:lpwstr/>
  </property>
</Properties>
</file>