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327" r:id="rId5"/>
    <p:sldId id="312" r:id="rId6"/>
    <p:sldId id="311" r:id="rId7"/>
    <p:sldId id="259" r:id="rId8"/>
    <p:sldId id="317" r:id="rId9"/>
    <p:sldId id="319" r:id="rId10"/>
    <p:sldId id="335" r:id="rId11"/>
    <p:sldId id="313" r:id="rId12"/>
    <p:sldId id="31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9E3C1D73-78F0-8DCD-BF71-61164EE955BA}" name="Martha Evans" initials="ME" userId="S::mevans@ncb.org.uk::3c1badc2-301d-4c55-ab15-e0004543ec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263"/>
    <a:srgbClr val="448DFF"/>
    <a:srgbClr val="1B1464"/>
    <a:srgbClr val="FF547A"/>
    <a:srgbClr val="473298"/>
    <a:srgbClr val="8757E5"/>
    <a:srgbClr val="3A8DFF"/>
    <a:srgbClr val="1B1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6CC93E-84D2-4D6E-82F8-8D7F1AD0500F}" v="1" dt="2024-08-29T15:48:34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Evason-Browning" userId="3595951c-6db8-40c2-9ef3-7844efe92eaa" providerId="ADAL" clId="{326CF90D-92BC-4D8A-8ED1-C19F50573A50}"/>
    <pc:docChg chg="undo custSel modSld">
      <pc:chgData name="Luke Evason-Browning" userId="3595951c-6db8-40c2-9ef3-7844efe92eaa" providerId="ADAL" clId="{326CF90D-92BC-4D8A-8ED1-C19F50573A50}" dt="2024-08-20T15:41:57.665" v="435" actId="20577"/>
      <pc:docMkLst>
        <pc:docMk/>
      </pc:docMkLst>
      <pc:sldChg chg="addSp delSp modSp mod">
        <pc:chgData name="Luke Evason-Browning" userId="3595951c-6db8-40c2-9ef3-7844efe92eaa" providerId="ADAL" clId="{326CF90D-92BC-4D8A-8ED1-C19F50573A50}" dt="2024-08-19T15:33:14.876" v="172" actId="1076"/>
        <pc:sldMkLst>
          <pc:docMk/>
          <pc:sldMk cId="4020833965" sldId="259"/>
        </pc:sldMkLst>
        <pc:spChg chg="mod">
          <ac:chgData name="Luke Evason-Browning" userId="3595951c-6db8-40c2-9ef3-7844efe92eaa" providerId="ADAL" clId="{326CF90D-92BC-4D8A-8ED1-C19F50573A50}" dt="2024-08-19T15:31:41.117" v="142" actId="1076"/>
          <ac:spMkLst>
            <pc:docMk/>
            <pc:sldMk cId="4020833965" sldId="259"/>
            <ac:spMk id="28" creationId="{2842498E-4FFC-471A-FC0D-8210592F04B2}"/>
          </ac:spMkLst>
        </pc:spChg>
        <pc:spChg chg="mod">
          <ac:chgData name="Luke Evason-Browning" userId="3595951c-6db8-40c2-9ef3-7844efe92eaa" providerId="ADAL" clId="{326CF90D-92BC-4D8A-8ED1-C19F50573A50}" dt="2024-08-19T15:31:43.629" v="143" actId="1076"/>
          <ac:spMkLst>
            <pc:docMk/>
            <pc:sldMk cId="4020833965" sldId="259"/>
            <ac:spMk id="30" creationId="{BBA29985-04EC-D842-9275-47D242C06964}"/>
          </ac:spMkLst>
        </pc:spChg>
        <pc:spChg chg="mod">
          <ac:chgData name="Luke Evason-Browning" userId="3595951c-6db8-40c2-9ef3-7844efe92eaa" providerId="ADAL" clId="{326CF90D-92BC-4D8A-8ED1-C19F50573A50}" dt="2024-08-19T15:31:31.855" v="112" actId="1036"/>
          <ac:spMkLst>
            <pc:docMk/>
            <pc:sldMk cId="4020833965" sldId="259"/>
            <ac:spMk id="40" creationId="{90A50933-AF38-439C-436B-D5B17691B453}"/>
          </ac:spMkLst>
        </pc:spChg>
        <pc:spChg chg="mod">
          <ac:chgData name="Luke Evason-Browning" userId="3595951c-6db8-40c2-9ef3-7844efe92eaa" providerId="ADAL" clId="{326CF90D-92BC-4D8A-8ED1-C19F50573A50}" dt="2024-08-19T15:31:37.697" v="141" actId="1036"/>
          <ac:spMkLst>
            <pc:docMk/>
            <pc:sldMk cId="4020833965" sldId="259"/>
            <ac:spMk id="42" creationId="{3972BADA-6A8B-04B0-44FB-C022D4F3EFC2}"/>
          </ac:spMkLst>
        </pc:spChg>
        <pc:picChg chg="mod">
          <ac:chgData name="Luke Evason-Browning" userId="3595951c-6db8-40c2-9ef3-7844efe92eaa" providerId="ADAL" clId="{326CF90D-92BC-4D8A-8ED1-C19F50573A50}" dt="2024-08-19T15:33:14.876" v="172" actId="1076"/>
          <ac:picMkLst>
            <pc:docMk/>
            <pc:sldMk cId="4020833965" sldId="259"/>
            <ac:picMk id="2" creationId="{98F6EFD0-F914-20E6-A77D-73B020487B0E}"/>
          </ac:picMkLst>
        </pc:picChg>
        <pc:picChg chg="add del mod">
          <ac:chgData name="Luke Evason-Browning" userId="3595951c-6db8-40c2-9ef3-7844efe92eaa" providerId="ADAL" clId="{326CF90D-92BC-4D8A-8ED1-C19F50573A50}" dt="2024-08-19T15:31:13.345" v="89" actId="478"/>
          <ac:picMkLst>
            <pc:docMk/>
            <pc:sldMk cId="4020833965" sldId="259"/>
            <ac:picMk id="6" creationId="{5676DDAA-1355-CE91-A040-BDC519B35707}"/>
          </ac:picMkLst>
        </pc:picChg>
        <pc:picChg chg="add mod">
          <ac:chgData name="Luke Evason-Browning" userId="3595951c-6db8-40c2-9ef3-7844efe92eaa" providerId="ADAL" clId="{326CF90D-92BC-4D8A-8ED1-C19F50573A50}" dt="2024-08-19T15:31:11.477" v="88"/>
          <ac:picMkLst>
            <pc:docMk/>
            <pc:sldMk cId="4020833965" sldId="259"/>
            <ac:picMk id="7" creationId="{1BCA310E-AF61-4050-A27E-AEC6682C1866}"/>
          </ac:picMkLst>
        </pc:picChg>
        <pc:picChg chg="mod">
          <ac:chgData name="Luke Evason-Browning" userId="3595951c-6db8-40c2-9ef3-7844efe92eaa" providerId="ADAL" clId="{326CF90D-92BC-4D8A-8ED1-C19F50573A50}" dt="2024-08-19T15:31:19.156" v="93" actId="1076"/>
          <ac:picMkLst>
            <pc:docMk/>
            <pc:sldMk cId="4020833965" sldId="259"/>
            <ac:picMk id="19" creationId="{4AF3FE54-2022-85F3-9710-4EED3ABD30D3}"/>
          </ac:picMkLst>
        </pc:picChg>
        <pc:picChg chg="mod">
          <ac:chgData name="Luke Evason-Browning" userId="3595951c-6db8-40c2-9ef3-7844efe92eaa" providerId="ADAL" clId="{326CF90D-92BC-4D8A-8ED1-C19F50573A50}" dt="2024-08-19T15:31:16.379" v="91" actId="1076"/>
          <ac:picMkLst>
            <pc:docMk/>
            <pc:sldMk cId="4020833965" sldId="259"/>
            <ac:picMk id="38" creationId="{E8647722-E10D-CBE0-3611-36DC996C8372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37:41.625" v="257" actId="1038"/>
        <pc:sldMkLst>
          <pc:docMk/>
          <pc:sldMk cId="519840898" sldId="311"/>
        </pc:sldMkLst>
        <pc:spChg chg="mod">
          <ac:chgData name="Luke Evason-Browning" userId="3595951c-6db8-40c2-9ef3-7844efe92eaa" providerId="ADAL" clId="{326CF90D-92BC-4D8A-8ED1-C19F50573A50}" dt="2024-08-16T09:36:11.041" v="3" actId="1076"/>
          <ac:spMkLst>
            <pc:docMk/>
            <pc:sldMk cId="519840898" sldId="311"/>
            <ac:spMk id="12" creationId="{E4DE469E-BC00-8F33-C7DB-1B922E57A82A}"/>
          </ac:spMkLst>
        </pc:spChg>
        <pc:picChg chg="mod">
          <ac:chgData name="Luke Evason-Browning" userId="3595951c-6db8-40c2-9ef3-7844efe92eaa" providerId="ADAL" clId="{326CF90D-92BC-4D8A-8ED1-C19F50573A50}" dt="2024-08-16T09:36:14.039" v="4" actId="1076"/>
          <ac:picMkLst>
            <pc:docMk/>
            <pc:sldMk cId="519840898" sldId="311"/>
            <ac:picMk id="7" creationId="{D67471F7-FF49-9EC5-C274-72BCF2E76D6E}"/>
          </ac:picMkLst>
        </pc:picChg>
        <pc:picChg chg="add del mod">
          <ac:chgData name="Luke Evason-Browning" userId="3595951c-6db8-40c2-9ef3-7844efe92eaa" providerId="ADAL" clId="{326CF90D-92BC-4D8A-8ED1-C19F50573A50}" dt="2024-08-19T15:34:25.295" v="180" actId="478"/>
          <ac:picMkLst>
            <pc:docMk/>
            <pc:sldMk cId="519840898" sldId="311"/>
            <ac:picMk id="8" creationId="{67D66BB4-78CB-F3C4-0837-99B8E063ED0D}"/>
          </ac:picMkLst>
        </pc:picChg>
        <pc:picChg chg="add mod">
          <ac:chgData name="Luke Evason-Browning" userId="3595951c-6db8-40c2-9ef3-7844efe92eaa" providerId="ADAL" clId="{326CF90D-92BC-4D8A-8ED1-C19F50573A50}" dt="2024-08-19T15:37:41.625" v="257" actId="1038"/>
          <ac:picMkLst>
            <pc:docMk/>
            <pc:sldMk cId="519840898" sldId="311"/>
            <ac:picMk id="9" creationId="{A6EE0712-E49B-4396-5FD5-111C643A944B}"/>
          </ac:picMkLst>
        </pc:picChg>
        <pc:picChg chg="add del mod">
          <ac:chgData name="Luke Evason-Browning" userId="3595951c-6db8-40c2-9ef3-7844efe92eaa" providerId="ADAL" clId="{326CF90D-92BC-4D8A-8ED1-C19F50573A50}" dt="2024-08-19T15:37:40.414" v="256" actId="478"/>
          <ac:picMkLst>
            <pc:docMk/>
            <pc:sldMk cId="519840898" sldId="311"/>
            <ac:picMk id="10" creationId="{941B06B5-F004-FCA5-2865-39BC23B69535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20T08:43:26.240" v="426" actId="207"/>
        <pc:sldMkLst>
          <pc:docMk/>
          <pc:sldMk cId="4220142979" sldId="312"/>
        </pc:sldMkLst>
        <pc:spChg chg="mod">
          <ac:chgData name="Luke Evason-Browning" userId="3595951c-6db8-40c2-9ef3-7844efe92eaa" providerId="ADAL" clId="{326CF90D-92BC-4D8A-8ED1-C19F50573A50}" dt="2024-08-20T08:43:19.664" v="425" actId="207"/>
          <ac:spMkLst>
            <pc:docMk/>
            <pc:sldMk cId="4220142979" sldId="312"/>
            <ac:spMk id="2" creationId="{1B516167-2218-B938-05A2-161ED54DDFF2}"/>
          </ac:spMkLst>
        </pc:spChg>
        <pc:spChg chg="mod">
          <ac:chgData name="Luke Evason-Browning" userId="3595951c-6db8-40c2-9ef3-7844efe92eaa" providerId="ADAL" clId="{326CF90D-92BC-4D8A-8ED1-C19F50573A50}" dt="2024-08-20T08:43:26.240" v="426" actId="207"/>
          <ac:spMkLst>
            <pc:docMk/>
            <pc:sldMk cId="4220142979" sldId="312"/>
            <ac:spMk id="3" creationId="{C383A146-B486-9B4D-6FC1-A3B4BB771938}"/>
          </ac:spMkLst>
        </pc:spChg>
        <pc:spChg chg="add mod">
          <ac:chgData name="Luke Evason-Browning" userId="3595951c-6db8-40c2-9ef3-7844efe92eaa" providerId="ADAL" clId="{326CF90D-92BC-4D8A-8ED1-C19F50573A50}" dt="2024-08-20T08:41:53.203" v="410" actId="20577"/>
          <ac:spMkLst>
            <pc:docMk/>
            <pc:sldMk cId="4220142979" sldId="312"/>
            <ac:spMk id="4" creationId="{04DB9008-4E99-E704-7AE8-D1732DB912E8}"/>
          </ac:spMkLst>
        </pc:spChg>
        <pc:spChg chg="mod">
          <ac:chgData name="Luke Evason-Browning" userId="3595951c-6db8-40c2-9ef3-7844efe92eaa" providerId="ADAL" clId="{326CF90D-92BC-4D8A-8ED1-C19F50573A50}" dt="2024-08-19T16:05:29.443" v="382" actId="1076"/>
          <ac:spMkLst>
            <pc:docMk/>
            <pc:sldMk cId="4220142979" sldId="312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326CF90D-92BC-4D8A-8ED1-C19F50573A50}" dt="2024-08-19T16:05:48.493" v="388" actId="1076"/>
          <ac:spMkLst>
            <pc:docMk/>
            <pc:sldMk cId="4220142979" sldId="312"/>
            <ac:spMk id="10" creationId="{BA009A24-A953-1249-CEED-E27DD187FEC5}"/>
          </ac:spMkLst>
        </pc:spChg>
        <pc:spChg chg="mod">
          <ac:chgData name="Luke Evason-Browning" userId="3595951c-6db8-40c2-9ef3-7844efe92eaa" providerId="ADAL" clId="{326CF90D-92BC-4D8A-8ED1-C19F50573A50}" dt="2024-08-20T08:41:36.827" v="409" actId="1076"/>
          <ac:spMkLst>
            <pc:docMk/>
            <pc:sldMk cId="4220142979" sldId="312"/>
            <ac:spMk id="11" creationId="{D3645614-19DB-E85F-F094-6BBAC2FBA676}"/>
          </ac:spMkLst>
        </pc:spChg>
        <pc:spChg chg="mod">
          <ac:chgData name="Luke Evason-Browning" userId="3595951c-6db8-40c2-9ef3-7844efe92eaa" providerId="ADAL" clId="{326CF90D-92BC-4D8A-8ED1-C19F50573A50}" dt="2024-08-19T15:48:06.816" v="308" actId="1076"/>
          <ac:spMkLst>
            <pc:docMk/>
            <pc:sldMk cId="4220142979" sldId="312"/>
            <ac:spMk id="19" creationId="{DC567D46-0673-BF33-964D-985A1A0D84F8}"/>
          </ac:spMkLst>
        </pc:spChg>
        <pc:picChg chg="add del mod">
          <ac:chgData name="Luke Evason-Browning" userId="3595951c-6db8-40c2-9ef3-7844efe92eaa" providerId="ADAL" clId="{326CF90D-92BC-4D8A-8ED1-C19F50573A50}" dt="2024-08-19T15:31:08.178" v="87" actId="478"/>
          <ac:picMkLst>
            <pc:docMk/>
            <pc:sldMk cId="4220142979" sldId="312"/>
            <ac:picMk id="4" creationId="{65E55C30-B346-A70C-BE86-2826BCC3DCDD}"/>
          </ac:picMkLst>
        </pc:picChg>
        <pc:picChg chg="add del mod">
          <ac:chgData name="Luke Evason-Browning" userId="3595951c-6db8-40c2-9ef3-7844efe92eaa" providerId="ADAL" clId="{326CF90D-92BC-4D8A-8ED1-C19F50573A50}" dt="2024-08-19T15:34:41.244" v="193" actId="478"/>
          <ac:picMkLst>
            <pc:docMk/>
            <pc:sldMk cId="4220142979" sldId="312"/>
            <ac:picMk id="8" creationId="{F0060F65-F794-4721-4759-117A4DECE133}"/>
          </ac:picMkLst>
        </pc:picChg>
        <pc:picChg chg="add del mod">
          <ac:chgData name="Luke Evason-Browning" userId="3595951c-6db8-40c2-9ef3-7844efe92eaa" providerId="ADAL" clId="{326CF90D-92BC-4D8A-8ED1-C19F50573A50}" dt="2024-08-19T15:35:04.921" v="204" actId="478"/>
          <ac:picMkLst>
            <pc:docMk/>
            <pc:sldMk cId="4220142979" sldId="312"/>
            <ac:picMk id="9" creationId="{24E1EBB1-FB4E-33C5-E9A4-5EFB02B7EA01}"/>
          </ac:picMkLst>
        </pc:picChg>
        <pc:picChg chg="add del mod">
          <ac:chgData name="Luke Evason-Browning" userId="3595951c-6db8-40c2-9ef3-7844efe92eaa" providerId="ADAL" clId="{326CF90D-92BC-4D8A-8ED1-C19F50573A50}" dt="2024-08-19T15:35:54.508" v="250" actId="478"/>
          <ac:picMkLst>
            <pc:docMk/>
            <pc:sldMk cId="4220142979" sldId="312"/>
            <ac:picMk id="14" creationId="{5561CCFD-977F-A4B6-E723-B48D66BCB9D3}"/>
          </ac:picMkLst>
        </pc:picChg>
        <pc:picChg chg="add mod">
          <ac:chgData name="Luke Evason-Browning" userId="3595951c-6db8-40c2-9ef3-7844efe92eaa" providerId="ADAL" clId="{326CF90D-92BC-4D8A-8ED1-C19F50573A50}" dt="2024-08-19T15:35:54.773" v="251"/>
          <ac:picMkLst>
            <pc:docMk/>
            <pc:sldMk cId="4220142979" sldId="312"/>
            <ac:picMk id="15" creationId="{E93800AC-2B9C-3524-5121-7035BDFCA0EB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32:37.039" v="169"/>
        <pc:sldMkLst>
          <pc:docMk/>
          <pc:sldMk cId="1474604191" sldId="313"/>
        </pc:sldMkLst>
        <pc:picChg chg="add del mod">
          <ac:chgData name="Luke Evason-Browning" userId="3595951c-6db8-40c2-9ef3-7844efe92eaa" providerId="ADAL" clId="{326CF90D-92BC-4D8A-8ED1-C19F50573A50}" dt="2024-08-19T15:32:36.784" v="168" actId="478"/>
          <ac:picMkLst>
            <pc:docMk/>
            <pc:sldMk cId="1474604191" sldId="313"/>
            <ac:picMk id="5" creationId="{4D11AACC-B0C5-F795-A31C-305E0923D7AC}"/>
          </ac:picMkLst>
        </pc:picChg>
        <pc:picChg chg="mod">
          <ac:chgData name="Luke Evason-Browning" userId="3595951c-6db8-40c2-9ef3-7844efe92eaa" providerId="ADAL" clId="{326CF90D-92BC-4D8A-8ED1-C19F50573A50}" dt="2024-08-19T15:29:56.740" v="58" actId="1076"/>
          <ac:picMkLst>
            <pc:docMk/>
            <pc:sldMk cId="1474604191" sldId="313"/>
            <ac:picMk id="14" creationId="{64565301-2DB6-9FB7-C63F-A00706C1B353}"/>
          </ac:picMkLst>
        </pc:picChg>
        <pc:picChg chg="mod">
          <ac:chgData name="Luke Evason-Browning" userId="3595951c-6db8-40c2-9ef3-7844efe92eaa" providerId="ADAL" clId="{326CF90D-92BC-4D8A-8ED1-C19F50573A50}" dt="2024-08-19T15:29:56.932" v="59" actId="1076"/>
          <ac:picMkLst>
            <pc:docMk/>
            <pc:sldMk cId="1474604191" sldId="313"/>
            <ac:picMk id="15" creationId="{9209336E-2810-E93C-1463-D5211F706FCE}"/>
          </ac:picMkLst>
        </pc:picChg>
        <pc:picChg chg="mod">
          <ac:chgData name="Luke Evason-Browning" userId="3595951c-6db8-40c2-9ef3-7844efe92eaa" providerId="ADAL" clId="{326CF90D-92BC-4D8A-8ED1-C19F50573A50}" dt="2024-08-19T15:28:59.037" v="42" actId="1076"/>
          <ac:picMkLst>
            <pc:docMk/>
            <pc:sldMk cId="1474604191" sldId="313"/>
            <ac:picMk id="17" creationId="{F061B03B-9423-8170-9764-D24EFD6BE226}"/>
          </ac:picMkLst>
        </pc:picChg>
        <pc:picChg chg="add mod">
          <ac:chgData name="Luke Evason-Browning" userId="3595951c-6db8-40c2-9ef3-7844efe92eaa" providerId="ADAL" clId="{326CF90D-92BC-4D8A-8ED1-C19F50573A50}" dt="2024-08-19T15:29:53.217" v="57"/>
          <ac:picMkLst>
            <pc:docMk/>
            <pc:sldMk cId="1474604191" sldId="313"/>
            <ac:picMk id="22" creationId="{CECA531D-C1ED-8501-78D9-399C07666931}"/>
          </ac:picMkLst>
        </pc:picChg>
        <pc:picChg chg="add mod">
          <ac:chgData name="Luke Evason-Browning" userId="3595951c-6db8-40c2-9ef3-7844efe92eaa" providerId="ADAL" clId="{326CF90D-92BC-4D8A-8ED1-C19F50573A50}" dt="2024-08-19T15:32:37.039" v="169"/>
          <ac:picMkLst>
            <pc:docMk/>
            <pc:sldMk cId="1474604191" sldId="313"/>
            <ac:picMk id="24" creationId="{90D434EB-D041-A90C-65F4-9432C3BFE5A7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32:39.810" v="171"/>
        <pc:sldMkLst>
          <pc:docMk/>
          <pc:sldMk cId="3289170197" sldId="314"/>
        </pc:sldMkLst>
        <pc:picChg chg="add del mod">
          <ac:chgData name="Luke Evason-Browning" userId="3595951c-6db8-40c2-9ef3-7844efe92eaa" providerId="ADAL" clId="{326CF90D-92BC-4D8A-8ED1-C19F50573A50}" dt="2024-08-19T15:29:14.223" v="46" actId="478"/>
          <ac:picMkLst>
            <pc:docMk/>
            <pc:sldMk cId="3289170197" sldId="314"/>
            <ac:picMk id="4" creationId="{13466B28-78B9-6606-5AC5-6490495F70F5}"/>
          </ac:picMkLst>
        </pc:picChg>
        <pc:picChg chg="add del mod">
          <ac:chgData name="Luke Evason-Browning" userId="3595951c-6db8-40c2-9ef3-7844efe92eaa" providerId="ADAL" clId="{326CF90D-92BC-4D8A-8ED1-C19F50573A50}" dt="2024-08-19T15:30:06.178" v="63" actId="478"/>
          <ac:picMkLst>
            <pc:docMk/>
            <pc:sldMk cId="3289170197" sldId="314"/>
            <ac:picMk id="6" creationId="{937D666D-A878-C504-3E15-E06F6AC2725C}"/>
          </ac:picMkLst>
        </pc:picChg>
        <pc:picChg chg="add del mod">
          <ac:chgData name="Luke Evason-Browning" userId="3595951c-6db8-40c2-9ef3-7844efe92eaa" providerId="ADAL" clId="{326CF90D-92BC-4D8A-8ED1-C19F50573A50}" dt="2024-08-19T15:32:39.504" v="170" actId="478"/>
          <ac:picMkLst>
            <pc:docMk/>
            <pc:sldMk cId="3289170197" sldId="314"/>
            <ac:picMk id="7" creationId="{782076D7-6EE1-1F5B-AB31-BF24D8A1673F}"/>
          </ac:picMkLst>
        </pc:picChg>
        <pc:picChg chg="add mod">
          <ac:chgData name="Luke Evason-Browning" userId="3595951c-6db8-40c2-9ef3-7844efe92eaa" providerId="ADAL" clId="{326CF90D-92BC-4D8A-8ED1-C19F50573A50}" dt="2024-08-19T15:32:39.810" v="171"/>
          <ac:picMkLst>
            <pc:docMk/>
            <pc:sldMk cId="3289170197" sldId="314"/>
            <ac:picMk id="9" creationId="{5577E957-CFB4-CCD0-2BB4-AC47366B975F}"/>
          </ac:picMkLst>
        </pc:picChg>
        <pc:picChg chg="mod">
          <ac:chgData name="Luke Evason-Browning" userId="3595951c-6db8-40c2-9ef3-7844efe92eaa" providerId="ADAL" clId="{326CF90D-92BC-4D8A-8ED1-C19F50573A50}" dt="2024-08-19T15:29:26.733" v="50" actId="1076"/>
          <ac:picMkLst>
            <pc:docMk/>
            <pc:sldMk cId="3289170197" sldId="314"/>
            <ac:picMk id="27" creationId="{65042B09-58FA-D280-8E05-0A1F88C72B36}"/>
          </ac:picMkLst>
        </pc:picChg>
        <pc:picChg chg="mod">
          <ac:chgData name="Luke Evason-Browning" userId="3595951c-6db8-40c2-9ef3-7844efe92eaa" providerId="ADAL" clId="{326CF90D-92BC-4D8A-8ED1-C19F50573A50}" dt="2024-08-19T15:29:35.645" v="53" actId="1076"/>
          <ac:picMkLst>
            <pc:docMk/>
            <pc:sldMk cId="3289170197" sldId="314"/>
            <ac:picMk id="30" creationId="{E0339EE0-8D8F-915A-85BA-4E6D0AAADF13}"/>
          </ac:picMkLst>
        </pc:picChg>
        <pc:picChg chg="mod">
          <ac:chgData name="Luke Evason-Browning" userId="3595951c-6db8-40c2-9ef3-7844efe92eaa" providerId="ADAL" clId="{326CF90D-92BC-4D8A-8ED1-C19F50573A50}" dt="2024-08-19T15:29:34.724" v="52" actId="1076"/>
          <ac:picMkLst>
            <pc:docMk/>
            <pc:sldMk cId="3289170197" sldId="314"/>
            <ac:picMk id="39" creationId="{CCA46D80-4252-9C6D-B0CB-9169862FF210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20T15:41:57.665" v="435" actId="20577"/>
        <pc:sldMkLst>
          <pc:docMk/>
          <pc:sldMk cId="3572643863" sldId="317"/>
        </pc:sldMkLst>
        <pc:spChg chg="mod">
          <ac:chgData name="Luke Evason-Browning" userId="3595951c-6db8-40c2-9ef3-7844efe92eaa" providerId="ADAL" clId="{326CF90D-92BC-4D8A-8ED1-C19F50573A50}" dt="2024-08-19T15:48:52.352" v="310" actId="1076"/>
          <ac:spMkLst>
            <pc:docMk/>
            <pc:sldMk cId="3572643863" sldId="317"/>
            <ac:spMk id="2" creationId="{7CC7D572-11E7-D0A9-1B40-361E54B3E061}"/>
          </ac:spMkLst>
        </pc:spChg>
        <pc:spChg chg="add del mod">
          <ac:chgData name="Luke Evason-Browning" userId="3595951c-6db8-40c2-9ef3-7844efe92eaa" providerId="ADAL" clId="{326CF90D-92BC-4D8A-8ED1-C19F50573A50}" dt="2024-08-20T08:48:06.072" v="430" actId="478"/>
          <ac:spMkLst>
            <pc:docMk/>
            <pc:sldMk cId="3572643863" sldId="317"/>
            <ac:spMk id="3" creationId="{E8BA064B-9650-A442-7C62-FF6A475ED6EC}"/>
          </ac:spMkLst>
        </pc:spChg>
        <pc:spChg chg="add mod">
          <ac:chgData name="Luke Evason-Browning" userId="3595951c-6db8-40c2-9ef3-7844efe92eaa" providerId="ADAL" clId="{326CF90D-92BC-4D8A-8ED1-C19F50573A50}" dt="2024-08-20T15:41:57.665" v="435" actId="20577"/>
          <ac:spMkLst>
            <pc:docMk/>
            <pc:sldMk cId="3572643863" sldId="317"/>
            <ac:spMk id="4" creationId="{26951EF5-093F-D7E9-16A7-AC04EC4101C0}"/>
          </ac:spMkLst>
        </pc:spChg>
        <pc:spChg chg="mod">
          <ac:chgData name="Luke Evason-Browning" userId="3595951c-6db8-40c2-9ef3-7844efe92eaa" providerId="ADAL" clId="{326CF90D-92BC-4D8A-8ED1-C19F50573A50}" dt="2024-08-19T15:32:06.541" v="160" actId="1035"/>
          <ac:spMkLst>
            <pc:docMk/>
            <pc:sldMk cId="3572643863" sldId="317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326CF90D-92BC-4D8A-8ED1-C19F50573A50}" dt="2024-08-19T15:32:11.598" v="161" actId="1076"/>
          <ac:spMkLst>
            <pc:docMk/>
            <pc:sldMk cId="3572643863" sldId="317"/>
            <ac:spMk id="14" creationId="{BAE14904-B7DE-626A-F652-B82B0E05DF5B}"/>
          </ac:spMkLst>
        </pc:spChg>
        <pc:spChg chg="mod">
          <ac:chgData name="Luke Evason-Browning" userId="3595951c-6db8-40c2-9ef3-7844efe92eaa" providerId="ADAL" clId="{326CF90D-92BC-4D8A-8ED1-C19F50573A50}" dt="2024-08-19T16:12:14.066" v="400" actId="1035"/>
          <ac:spMkLst>
            <pc:docMk/>
            <pc:sldMk cId="3572643863" sldId="317"/>
            <ac:spMk id="15" creationId="{030BC0B9-8C5E-690F-75D5-79753247810D}"/>
          </ac:spMkLst>
        </pc:spChg>
        <pc:spChg chg="mod">
          <ac:chgData name="Luke Evason-Browning" userId="3595951c-6db8-40c2-9ef3-7844efe92eaa" providerId="ADAL" clId="{326CF90D-92BC-4D8A-8ED1-C19F50573A50}" dt="2024-08-19T15:32:15.924" v="163" actId="1076"/>
          <ac:spMkLst>
            <pc:docMk/>
            <pc:sldMk cId="3572643863" sldId="317"/>
            <ac:spMk id="20" creationId="{DAE2FB3B-9249-4ABD-0416-27A825764588}"/>
          </ac:spMkLst>
        </pc:spChg>
        <pc:spChg chg="mod">
          <ac:chgData name="Luke Evason-Browning" userId="3595951c-6db8-40c2-9ef3-7844efe92eaa" providerId="ADAL" clId="{326CF90D-92BC-4D8A-8ED1-C19F50573A50}" dt="2024-08-19T15:32:06.541" v="160" actId="1035"/>
          <ac:spMkLst>
            <pc:docMk/>
            <pc:sldMk cId="3572643863" sldId="317"/>
            <ac:spMk id="22" creationId="{5CC397E0-5338-EC44-BE3D-225F25B75CC2}"/>
          </ac:spMkLst>
        </pc:spChg>
        <pc:spChg chg="mod">
          <ac:chgData name="Luke Evason-Browning" userId="3595951c-6db8-40c2-9ef3-7844efe92eaa" providerId="ADAL" clId="{326CF90D-92BC-4D8A-8ED1-C19F50573A50}" dt="2024-08-19T15:32:06.541" v="160" actId="1035"/>
          <ac:spMkLst>
            <pc:docMk/>
            <pc:sldMk cId="3572643863" sldId="317"/>
            <ac:spMk id="24" creationId="{8F58FB81-C75D-12F1-C80A-CD379B6408F9}"/>
          </ac:spMkLst>
        </pc:spChg>
        <pc:picChg chg="add del mod">
          <ac:chgData name="Luke Evason-Browning" userId="3595951c-6db8-40c2-9ef3-7844efe92eaa" providerId="ADAL" clId="{326CF90D-92BC-4D8A-8ED1-C19F50573A50}" dt="2024-08-19T15:28:18.815" v="30" actId="478"/>
          <ac:picMkLst>
            <pc:docMk/>
            <pc:sldMk cId="3572643863" sldId="317"/>
            <ac:picMk id="3" creationId="{8D1C9421-509F-CD4A-D101-082007D2E26B}"/>
          </ac:picMkLst>
        </pc:picChg>
        <pc:picChg chg="add del mod">
          <ac:chgData name="Luke Evason-Browning" userId="3595951c-6db8-40c2-9ef3-7844efe92eaa" providerId="ADAL" clId="{326CF90D-92BC-4D8A-8ED1-C19F50573A50}" dt="2024-08-19T15:31:57.134" v="144" actId="478"/>
          <ac:picMkLst>
            <pc:docMk/>
            <pc:sldMk cId="3572643863" sldId="317"/>
            <ac:picMk id="4" creationId="{B54DD7E0-8E9A-3595-7D5E-EDA9A57025B9}"/>
          </ac:picMkLst>
        </pc:picChg>
        <pc:picChg chg="add del mod">
          <ac:chgData name="Luke Evason-Browning" userId="3595951c-6db8-40c2-9ef3-7844efe92eaa" providerId="ADAL" clId="{326CF90D-92BC-4D8A-8ED1-C19F50573A50}" dt="2024-08-19T15:31:58.844" v="146" actId="478"/>
          <ac:picMkLst>
            <pc:docMk/>
            <pc:sldMk cId="3572643863" sldId="317"/>
            <ac:picMk id="6" creationId="{43401D6C-09EA-D052-919E-B84E92F7331C}"/>
          </ac:picMkLst>
        </pc:picChg>
        <pc:picChg chg="add mod">
          <ac:chgData name="Luke Evason-Browning" userId="3595951c-6db8-40c2-9ef3-7844efe92eaa" providerId="ADAL" clId="{326CF90D-92BC-4D8A-8ED1-C19F50573A50}" dt="2024-08-19T15:32:01.861" v="147"/>
          <ac:picMkLst>
            <pc:docMk/>
            <pc:sldMk cId="3572643863" sldId="317"/>
            <ac:picMk id="8" creationId="{B004F9E0-A412-4C0C-49F1-26899CC02521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32:28.513" v="165"/>
        <pc:sldMkLst>
          <pc:docMk/>
          <pc:sldMk cId="4062158999" sldId="319"/>
        </pc:sldMkLst>
        <pc:picChg chg="add del mod">
          <ac:chgData name="Luke Evason-Browning" userId="3595951c-6db8-40c2-9ef3-7844efe92eaa" providerId="ADAL" clId="{326CF90D-92BC-4D8A-8ED1-C19F50573A50}" dt="2024-08-19T15:28:39.635" v="35" actId="478"/>
          <ac:picMkLst>
            <pc:docMk/>
            <pc:sldMk cId="4062158999" sldId="319"/>
            <ac:picMk id="2" creationId="{7A371E2D-7524-C4BF-699B-3443734AD0DE}"/>
          </ac:picMkLst>
        </pc:picChg>
        <pc:picChg chg="add del mod">
          <ac:chgData name="Luke Evason-Browning" userId="3595951c-6db8-40c2-9ef3-7844efe92eaa" providerId="ADAL" clId="{326CF90D-92BC-4D8A-8ED1-C19F50573A50}" dt="2024-08-19T15:32:24.476" v="164" actId="478"/>
          <ac:picMkLst>
            <pc:docMk/>
            <pc:sldMk cId="4062158999" sldId="319"/>
            <ac:picMk id="3" creationId="{A6F85900-3EBD-E200-EE94-C2C00E77E8EA}"/>
          </ac:picMkLst>
        </pc:picChg>
        <pc:picChg chg="add mod">
          <ac:chgData name="Luke Evason-Browning" userId="3595951c-6db8-40c2-9ef3-7844efe92eaa" providerId="ADAL" clId="{326CF90D-92BC-4D8A-8ED1-C19F50573A50}" dt="2024-08-19T15:32:28.513" v="165"/>
          <ac:picMkLst>
            <pc:docMk/>
            <pc:sldMk cId="4062158999" sldId="319"/>
            <ac:picMk id="6" creationId="{EBF94CAF-AA6A-24FF-A8FB-826951A62182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19T15:45:54.848" v="279" actId="1076"/>
        <pc:sldMkLst>
          <pc:docMk/>
          <pc:sldMk cId="3741941629" sldId="327"/>
        </pc:sldMkLst>
        <pc:spChg chg="mod">
          <ac:chgData name="Luke Evason-Browning" userId="3595951c-6db8-40c2-9ef3-7844efe92eaa" providerId="ADAL" clId="{326CF90D-92BC-4D8A-8ED1-C19F50573A50}" dt="2024-08-19T15:44:03.672" v="259" actId="1076"/>
          <ac:spMkLst>
            <pc:docMk/>
            <pc:sldMk cId="3741941629" sldId="327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326CF90D-92BC-4D8A-8ED1-C19F50573A50}" dt="2024-08-19T15:30:31.696" v="72" actId="1035"/>
          <ac:spMkLst>
            <pc:docMk/>
            <pc:sldMk cId="3741941629" sldId="327"/>
            <ac:spMk id="19" creationId="{DC567D46-0673-BF33-964D-985A1A0D84F8}"/>
          </ac:spMkLst>
        </pc:spChg>
        <pc:spChg chg="mod">
          <ac:chgData name="Luke Evason-Browning" userId="3595951c-6db8-40c2-9ef3-7844efe92eaa" providerId="ADAL" clId="{326CF90D-92BC-4D8A-8ED1-C19F50573A50}" dt="2024-08-19T15:30:35.533" v="84" actId="1035"/>
          <ac:spMkLst>
            <pc:docMk/>
            <pc:sldMk cId="3741941629" sldId="327"/>
            <ac:spMk id="22" creationId="{5CC397E0-5338-EC44-BE3D-225F25B75CC2}"/>
          </ac:spMkLst>
        </pc:spChg>
        <pc:picChg chg="add del mod">
          <ac:chgData name="Luke Evason-Browning" userId="3595951c-6db8-40c2-9ef3-7844efe92eaa" providerId="ADAL" clId="{326CF90D-92BC-4D8A-8ED1-C19F50573A50}" dt="2024-08-19T15:27:26.127" v="15" actId="478"/>
          <ac:picMkLst>
            <pc:docMk/>
            <pc:sldMk cId="3741941629" sldId="327"/>
            <ac:picMk id="2" creationId="{18B5AF83-CA33-F14F-99BE-58C31538300B}"/>
          </ac:picMkLst>
        </pc:picChg>
        <pc:picChg chg="add del mod">
          <ac:chgData name="Luke Evason-Browning" userId="3595951c-6db8-40c2-9ef3-7844efe92eaa" providerId="ADAL" clId="{326CF90D-92BC-4D8A-8ED1-C19F50573A50}" dt="2024-08-19T15:27:28.225" v="17" actId="478"/>
          <ac:picMkLst>
            <pc:docMk/>
            <pc:sldMk cId="3741941629" sldId="327"/>
            <ac:picMk id="3" creationId="{9779C8BD-9282-C730-B4B6-2B5FF85CA130}"/>
          </ac:picMkLst>
        </pc:picChg>
        <pc:picChg chg="add mod">
          <ac:chgData name="Luke Evason-Browning" userId="3595951c-6db8-40c2-9ef3-7844efe92eaa" providerId="ADAL" clId="{326CF90D-92BC-4D8A-8ED1-C19F50573A50}" dt="2024-08-19T15:31:02.829" v="85" actId="1076"/>
          <ac:picMkLst>
            <pc:docMk/>
            <pc:sldMk cId="3741941629" sldId="327"/>
            <ac:picMk id="4" creationId="{D5B3CFBB-DB48-691D-8CB5-C4EA7F8CA215}"/>
          </ac:picMkLst>
        </pc:picChg>
        <pc:picChg chg="del mod">
          <ac:chgData name="Luke Evason-Browning" userId="3595951c-6db8-40c2-9ef3-7844efe92eaa" providerId="ADAL" clId="{326CF90D-92BC-4D8A-8ED1-C19F50573A50}" dt="2024-08-19T15:44:08.649" v="260" actId="478"/>
          <ac:picMkLst>
            <pc:docMk/>
            <pc:sldMk cId="3741941629" sldId="327"/>
            <ac:picMk id="6" creationId="{E5E7C5EA-65A6-6762-A5D5-6CB48C42FAC2}"/>
          </ac:picMkLst>
        </pc:picChg>
        <pc:picChg chg="add del mod">
          <ac:chgData name="Luke Evason-Browning" userId="3595951c-6db8-40c2-9ef3-7844efe92eaa" providerId="ADAL" clId="{326CF90D-92BC-4D8A-8ED1-C19F50573A50}" dt="2024-08-19T15:45:26.891" v="269" actId="478"/>
          <ac:picMkLst>
            <pc:docMk/>
            <pc:sldMk cId="3741941629" sldId="327"/>
            <ac:picMk id="9" creationId="{F537E49B-0E02-7F09-0433-661CF5FD138C}"/>
          </ac:picMkLst>
        </pc:picChg>
        <pc:picChg chg="add mod modCrop">
          <ac:chgData name="Luke Evason-Browning" userId="3595951c-6db8-40c2-9ef3-7844efe92eaa" providerId="ADAL" clId="{326CF90D-92BC-4D8A-8ED1-C19F50573A50}" dt="2024-08-19T15:45:54.848" v="279" actId="1076"/>
          <ac:picMkLst>
            <pc:docMk/>
            <pc:sldMk cId="3741941629" sldId="327"/>
            <ac:picMk id="11" creationId="{7AF75DF1-D201-6C06-E915-B860C40F0A60}"/>
          </ac:picMkLst>
        </pc:picChg>
      </pc:sldChg>
      <pc:sldChg chg="addSp delSp modSp mod">
        <pc:chgData name="Luke Evason-Browning" userId="3595951c-6db8-40c2-9ef3-7844efe92eaa" providerId="ADAL" clId="{326CF90D-92BC-4D8A-8ED1-C19F50573A50}" dt="2024-08-20T08:43:48.566" v="429" actId="207"/>
        <pc:sldMkLst>
          <pc:docMk/>
          <pc:sldMk cId="990727475" sldId="335"/>
        </pc:sldMkLst>
        <pc:spChg chg="mod">
          <ac:chgData name="Luke Evason-Browning" userId="3595951c-6db8-40c2-9ef3-7844efe92eaa" providerId="ADAL" clId="{326CF90D-92BC-4D8A-8ED1-C19F50573A50}" dt="2024-08-20T08:43:43.927" v="428" actId="207"/>
          <ac:spMkLst>
            <pc:docMk/>
            <pc:sldMk cId="990727475" sldId="335"/>
            <ac:spMk id="2" creationId="{1B516167-2218-B938-05A2-161ED54DDFF2}"/>
          </ac:spMkLst>
        </pc:spChg>
        <pc:spChg chg="mod">
          <ac:chgData name="Luke Evason-Browning" userId="3595951c-6db8-40c2-9ef3-7844efe92eaa" providerId="ADAL" clId="{326CF90D-92BC-4D8A-8ED1-C19F50573A50}" dt="2024-08-20T08:43:48.566" v="429" actId="207"/>
          <ac:spMkLst>
            <pc:docMk/>
            <pc:sldMk cId="990727475" sldId="335"/>
            <ac:spMk id="3" creationId="{C383A146-B486-9B4D-6FC1-A3B4BB771938}"/>
          </ac:spMkLst>
        </pc:spChg>
        <pc:spChg chg="mod">
          <ac:chgData name="Luke Evason-Browning" userId="3595951c-6db8-40c2-9ef3-7844efe92eaa" providerId="ADAL" clId="{326CF90D-92BC-4D8A-8ED1-C19F50573A50}" dt="2024-08-20T08:42:30.508" v="422" actId="1038"/>
          <ac:spMkLst>
            <pc:docMk/>
            <pc:sldMk cId="990727475" sldId="335"/>
            <ac:spMk id="10" creationId="{BA009A24-A953-1249-CEED-E27DD187FEC5}"/>
          </ac:spMkLst>
        </pc:spChg>
        <pc:spChg chg="mod">
          <ac:chgData name="Luke Evason-Browning" userId="3595951c-6db8-40c2-9ef3-7844efe92eaa" providerId="ADAL" clId="{326CF90D-92BC-4D8A-8ED1-C19F50573A50}" dt="2024-08-20T08:42:39.865" v="424" actId="1035"/>
          <ac:spMkLst>
            <pc:docMk/>
            <pc:sldMk cId="990727475" sldId="335"/>
            <ac:spMk id="11" creationId="{D3645614-19DB-E85F-F094-6BBAC2FBA676}"/>
          </ac:spMkLst>
        </pc:spChg>
        <pc:spChg chg="add mod">
          <ac:chgData name="Luke Evason-Browning" userId="3595951c-6db8-40c2-9ef3-7844efe92eaa" providerId="ADAL" clId="{326CF90D-92BC-4D8A-8ED1-C19F50573A50}" dt="2024-08-20T08:42:18.427" v="417" actId="1038"/>
          <ac:spMkLst>
            <pc:docMk/>
            <pc:sldMk cId="990727475" sldId="335"/>
            <ac:spMk id="14" creationId="{F6A204CF-2B79-97A6-C301-2F6147B11CBC}"/>
          </ac:spMkLst>
        </pc:spChg>
        <pc:picChg chg="add del mod">
          <ac:chgData name="Luke Evason-Browning" userId="3595951c-6db8-40c2-9ef3-7844efe92eaa" providerId="ADAL" clId="{326CF90D-92BC-4D8A-8ED1-C19F50573A50}" dt="2024-08-19T15:32:32.354" v="167" actId="478"/>
          <ac:picMkLst>
            <pc:docMk/>
            <pc:sldMk cId="990727475" sldId="335"/>
            <ac:picMk id="4" creationId="{B578366A-A68E-CB50-F167-AA9F5EC5643D}"/>
          </ac:picMkLst>
        </pc:picChg>
        <pc:picChg chg="add del mod">
          <ac:chgData name="Luke Evason-Browning" userId="3595951c-6db8-40c2-9ef3-7844efe92eaa" providerId="ADAL" clId="{326CF90D-92BC-4D8A-8ED1-C19F50573A50}" dt="2024-08-19T15:36:00.201" v="253" actId="478"/>
          <ac:picMkLst>
            <pc:docMk/>
            <pc:sldMk cId="990727475" sldId="335"/>
            <ac:picMk id="8" creationId="{287C0A38-DCFE-AD1B-9176-395CD9B8A978}"/>
          </ac:picMkLst>
        </pc:picChg>
        <pc:picChg chg="add del mod">
          <ac:chgData name="Luke Evason-Browning" userId="3595951c-6db8-40c2-9ef3-7844efe92eaa" providerId="ADAL" clId="{326CF90D-92BC-4D8A-8ED1-C19F50573A50}" dt="2024-08-19T15:35:59.725" v="252" actId="478"/>
          <ac:picMkLst>
            <pc:docMk/>
            <pc:sldMk cId="990727475" sldId="335"/>
            <ac:picMk id="9" creationId="{9925A907-F262-8449-D099-9DA67C6A6F42}"/>
          </ac:picMkLst>
        </pc:picChg>
        <pc:picChg chg="add mod">
          <ac:chgData name="Luke Evason-Browning" userId="3595951c-6db8-40c2-9ef3-7844efe92eaa" providerId="ADAL" clId="{326CF90D-92BC-4D8A-8ED1-C19F50573A50}" dt="2024-08-19T15:36:00.835" v="254"/>
          <ac:picMkLst>
            <pc:docMk/>
            <pc:sldMk cId="990727475" sldId="335"/>
            <ac:picMk id="13" creationId="{9F800261-3E47-81DE-3D81-1FE86D076A42}"/>
          </ac:picMkLst>
        </pc:picChg>
      </pc:sldChg>
    </pc:docChg>
  </pc:docChgLst>
  <pc:docChgLst>
    <pc:chgData name="Martha Evans" userId="3c1badc2-301d-4c55-ab15-e0004543ecf2" providerId="ADAL" clId="{CADE5147-EEA5-4F13-873D-1B786108834E}"/>
    <pc:docChg chg="custSel modSld">
      <pc:chgData name="Martha Evans" userId="3c1badc2-301d-4c55-ab15-e0004543ecf2" providerId="ADAL" clId="{CADE5147-EEA5-4F13-873D-1B786108834E}" dt="2024-08-20T11:06:33.473" v="18" actId="120"/>
      <pc:docMkLst>
        <pc:docMk/>
      </pc:docMkLst>
      <pc:sldChg chg="modSp mod">
        <pc:chgData name="Martha Evans" userId="3c1badc2-301d-4c55-ab15-e0004543ecf2" providerId="ADAL" clId="{CADE5147-EEA5-4F13-873D-1B786108834E}" dt="2024-08-19T11:53:49.422" v="0" actId="1076"/>
        <pc:sldMkLst>
          <pc:docMk/>
          <pc:sldMk cId="3572643863" sldId="317"/>
        </pc:sldMkLst>
        <pc:spChg chg="mod">
          <ac:chgData name="Martha Evans" userId="3c1badc2-301d-4c55-ab15-e0004543ecf2" providerId="ADAL" clId="{CADE5147-EEA5-4F13-873D-1B786108834E}" dt="2024-08-19T11:53:49.422" v="0" actId="1076"/>
          <ac:spMkLst>
            <pc:docMk/>
            <pc:sldMk cId="3572643863" sldId="317"/>
            <ac:spMk id="2" creationId="{7CC7D572-11E7-D0A9-1B40-361E54B3E061}"/>
          </ac:spMkLst>
        </pc:spChg>
      </pc:sldChg>
      <pc:sldChg chg="addSp delSp modSp mod">
        <pc:chgData name="Martha Evans" userId="3c1badc2-301d-4c55-ab15-e0004543ecf2" providerId="ADAL" clId="{CADE5147-EEA5-4F13-873D-1B786108834E}" dt="2024-08-20T11:06:15.496" v="10" actId="478"/>
        <pc:sldMkLst>
          <pc:docMk/>
          <pc:sldMk cId="3741941629" sldId="327"/>
        </pc:sldMkLst>
        <pc:picChg chg="add del mod">
          <ac:chgData name="Martha Evans" userId="3c1badc2-301d-4c55-ab15-e0004543ecf2" providerId="ADAL" clId="{CADE5147-EEA5-4F13-873D-1B786108834E}" dt="2024-08-20T11:06:15.496" v="10" actId="478"/>
          <ac:picMkLst>
            <pc:docMk/>
            <pc:sldMk cId="3741941629" sldId="327"/>
            <ac:picMk id="3" creationId="{D3044CA3-B3C0-586C-15E9-B16884859B97}"/>
          </ac:picMkLst>
        </pc:picChg>
      </pc:sldChg>
      <pc:sldChg chg="modSp mod">
        <pc:chgData name="Martha Evans" userId="3c1badc2-301d-4c55-ab15-e0004543ecf2" providerId="ADAL" clId="{CADE5147-EEA5-4F13-873D-1B786108834E}" dt="2024-08-20T11:06:33.473" v="18" actId="120"/>
        <pc:sldMkLst>
          <pc:docMk/>
          <pc:sldMk cId="990727475" sldId="335"/>
        </pc:sldMkLst>
        <pc:spChg chg="mod">
          <ac:chgData name="Martha Evans" userId="3c1badc2-301d-4c55-ab15-e0004543ecf2" providerId="ADAL" clId="{CADE5147-EEA5-4F13-873D-1B786108834E}" dt="2024-08-20T11:06:33.473" v="18" actId="120"/>
          <ac:spMkLst>
            <pc:docMk/>
            <pc:sldMk cId="990727475" sldId="335"/>
            <ac:spMk id="11" creationId="{D3645614-19DB-E85F-F094-6BBAC2FBA676}"/>
          </ac:spMkLst>
        </pc:spChg>
      </pc:sldChg>
    </pc:docChg>
  </pc:docChgLst>
  <pc:docChgLst>
    <pc:chgData name="Luke Evason-Browning" userId="3595951c-6db8-40c2-9ef3-7844efe92eaa" providerId="ADAL" clId="{DA6CC93E-84D2-4D6E-82F8-8D7F1AD0500F}"/>
    <pc:docChg chg="undo custSel modSld">
      <pc:chgData name="Luke Evason-Browning" userId="3595951c-6db8-40c2-9ef3-7844efe92eaa" providerId="ADAL" clId="{DA6CC93E-84D2-4D6E-82F8-8D7F1AD0500F}" dt="2024-08-29T15:48:43.054" v="164" actId="1036"/>
      <pc:docMkLst>
        <pc:docMk/>
      </pc:docMkLst>
      <pc:sldChg chg="modSp mod">
        <pc:chgData name="Luke Evason-Browning" userId="3595951c-6db8-40c2-9ef3-7844efe92eaa" providerId="ADAL" clId="{DA6CC93E-84D2-4D6E-82F8-8D7F1AD0500F}" dt="2024-08-29T15:48:43.054" v="164" actId="1036"/>
        <pc:sldMkLst>
          <pc:docMk/>
          <pc:sldMk cId="4020833965" sldId="259"/>
        </pc:sldMkLst>
        <pc:spChg chg="mod">
          <ac:chgData name="Luke Evason-Browning" userId="3595951c-6db8-40c2-9ef3-7844efe92eaa" providerId="ADAL" clId="{DA6CC93E-84D2-4D6E-82F8-8D7F1AD0500F}" dt="2024-08-29T15:47:54.844" v="151" actId="1076"/>
          <ac:spMkLst>
            <pc:docMk/>
            <pc:sldMk cId="4020833965" sldId="259"/>
            <ac:spMk id="5" creationId="{F0E4D738-9FD7-85C5-374F-D4281771624A}"/>
          </ac:spMkLst>
        </pc:spChg>
        <pc:spChg chg="mod">
          <ac:chgData name="Luke Evason-Browning" userId="3595951c-6db8-40c2-9ef3-7844efe92eaa" providerId="ADAL" clId="{DA6CC93E-84D2-4D6E-82F8-8D7F1AD0500F}" dt="2024-08-29T15:48:43.054" v="164" actId="1036"/>
          <ac:spMkLst>
            <pc:docMk/>
            <pc:sldMk cId="4020833965" sldId="259"/>
            <ac:spMk id="30" creationId="{BBA29985-04EC-D842-9275-47D242C06964}"/>
          </ac:spMkLst>
        </pc:spChg>
        <pc:spChg chg="mod">
          <ac:chgData name="Luke Evason-Browning" userId="3595951c-6db8-40c2-9ef3-7844efe92eaa" providerId="ADAL" clId="{DA6CC93E-84D2-4D6E-82F8-8D7F1AD0500F}" dt="2024-08-29T15:47:52.221" v="150" actId="1076"/>
          <ac:spMkLst>
            <pc:docMk/>
            <pc:sldMk cId="4020833965" sldId="259"/>
            <ac:spMk id="40" creationId="{90A50933-AF38-439C-436B-D5B17691B45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7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FLoHRqkKi18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4" Type="http://schemas.openxmlformats.org/officeDocument/2006/relationships/hyperlink" Target="https://youtu.be/FLoHRqkKi18" TargetMode="External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694262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6316" y="1017293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259099" y="1853584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2139527" y="3573119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9842346" y="3929210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3" name="Graphic 2" descr="Sock outline">
            <a:extLst>
              <a:ext uri="{FF2B5EF4-FFF2-40B4-BE49-F238E27FC236}">
                <a16:creationId xmlns:a16="http://schemas.microsoft.com/office/drawing/2014/main" id="{2491A01E-68D3-ABF4-FADB-94B5142A60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31086">
            <a:off x="10909036" y="2960074"/>
            <a:ext cx="1414161" cy="1414161"/>
          </a:xfrm>
          <a:prstGeom prst="rect">
            <a:avLst/>
          </a:prstGeom>
        </p:spPr>
      </p:pic>
      <p:pic>
        <p:nvPicPr>
          <p:cNvPr id="4" name="Graphic 3" descr="Sock outline">
            <a:extLst>
              <a:ext uri="{FF2B5EF4-FFF2-40B4-BE49-F238E27FC236}">
                <a16:creationId xmlns:a16="http://schemas.microsoft.com/office/drawing/2014/main" id="{AC1244DD-CA73-80B5-FF7D-6155AC162B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74145">
            <a:off x="93860" y="3093385"/>
            <a:ext cx="1414161" cy="1414161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F72DB5B-2F57-02C4-4C65-548CABA1B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" name="Picture 6" descr="A logo for a company&#10;&#10;Description automatically generated with medium confidence">
            <a:extLst>
              <a:ext uri="{FF2B5EF4-FFF2-40B4-BE49-F238E27FC236}">
                <a16:creationId xmlns:a16="http://schemas.microsoft.com/office/drawing/2014/main" id="{2E3FFD94-FCA9-E23D-1B6E-F8292C92C3E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1B1263"/>
              </a:clrFrom>
              <a:clrTo>
                <a:srgbClr val="1B126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95" t="13030" r="13744" b="13723"/>
          <a:stretch/>
        </p:blipFill>
        <p:spPr>
          <a:xfrm>
            <a:off x="2912465" y="1820682"/>
            <a:ext cx="6222917" cy="342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491348" y="571042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3744624" y="5925522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8028520" y="6331652"/>
            <a:ext cx="902043" cy="830365"/>
          </a:xfrm>
          <a:prstGeom prst="rect">
            <a:avLst/>
          </a:prstGeom>
        </p:spPr>
      </p:pic>
      <p:pic>
        <p:nvPicPr>
          <p:cNvPr id="5" name="Picture 4" descr="A purple rectangle with white text&#10;&#10;Description automatically generated">
            <a:extLst>
              <a:ext uri="{FF2B5EF4-FFF2-40B4-BE49-F238E27FC236}">
                <a16:creationId xmlns:a16="http://schemas.microsoft.com/office/drawing/2014/main" id="{6D91748A-A9BA-A0AF-0EE9-7FD3BC24C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4" y="2367313"/>
            <a:ext cx="5553890" cy="267586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Monday 11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to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Friday 15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2006444">
            <a:off x="9977101" y="1339036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787391" y="1963792"/>
            <a:ext cx="1848671" cy="450795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517566" y="4455013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Tuesday 12</a:t>
            </a:r>
            <a:r>
              <a:rPr lang="en-US" sz="2500" b="1" baseline="30000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2500" b="1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735" y="3468689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7011911" y="3469447"/>
            <a:ext cx="2771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Odd Socks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Day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6810456" y="5279537"/>
            <a:ext cx="734959" cy="861775"/>
          </a:xfrm>
          <a:prstGeom prst="rect">
            <a:avLst/>
          </a:prstGeom>
        </p:spPr>
      </p:pic>
      <p:pic>
        <p:nvPicPr>
          <p:cNvPr id="2" name="Graphic 1" descr="Sock outline">
            <a:extLst>
              <a:ext uri="{FF2B5EF4-FFF2-40B4-BE49-F238E27FC236}">
                <a16:creationId xmlns:a16="http://schemas.microsoft.com/office/drawing/2014/main" id="{3700E385-2067-AD93-0E3D-C2A416B8DC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481982">
            <a:off x="1627239" y="5370448"/>
            <a:ext cx="1110148" cy="1110148"/>
          </a:xfrm>
          <a:prstGeom prst="rect">
            <a:avLst/>
          </a:prstGeom>
        </p:spPr>
      </p:pic>
      <p:pic>
        <p:nvPicPr>
          <p:cNvPr id="3" name="Graphic 2" descr="Sock outline">
            <a:extLst>
              <a:ext uri="{FF2B5EF4-FFF2-40B4-BE49-F238E27FC236}">
                <a16:creationId xmlns:a16="http://schemas.microsoft.com/office/drawing/2014/main" id="{8F15C409-A169-3910-6F7B-8F7ACE9BF1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75193">
            <a:off x="11361693" y="1746737"/>
            <a:ext cx="1110148" cy="1110148"/>
          </a:xfrm>
          <a:prstGeom prst="rect">
            <a:avLst/>
          </a:prstGeom>
        </p:spPr>
      </p:pic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577E957-CFB4-CCD0-2BB4-AC47366B97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924772"/>
            <a:ext cx="4487328" cy="1079136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995155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333706" y="1750438"/>
            <a:ext cx="571858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Show Off Your Odd Socks!</a:t>
            </a:r>
            <a:endParaRPr lang="en-GB" sz="7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5B3CFBB-DB48-691D-8CB5-C4EA7F8CA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11" name="Picture 10" descr="A blue sock with white flowers on it&#10;&#10;Description automatically generated">
            <a:extLst>
              <a:ext uri="{FF2B5EF4-FFF2-40B4-BE49-F238E27FC236}">
                <a16:creationId xmlns:a16="http://schemas.microsoft.com/office/drawing/2014/main" id="{7AF75DF1-D201-6C06-E915-B860C40F0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42"/>
          <a:stretch/>
        </p:blipFill>
        <p:spPr>
          <a:xfrm>
            <a:off x="357125" y="1267087"/>
            <a:ext cx="5405187" cy="392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4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57635" y="-3490377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897856" y="1695010"/>
            <a:ext cx="9417429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We’re all for one, and one for all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Come together and stand up tall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Choose respect, do you get it?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Respect, can you show it? 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Respect, </a:t>
            </a:r>
            <a:r>
              <a:rPr lang="en-GB" sz="3500" b="1" i="0" dirty="0" err="1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wanna</a:t>
            </a:r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 have it? 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  <a:p>
            <a:r>
              <a:rPr lang="en-GB" sz="3500" b="1" i="0" dirty="0">
                <a:solidFill>
                  <a:srgbClr val="1B1464"/>
                </a:solidFill>
                <a:effectLst/>
                <a:latin typeface="Cera Round Pro" panose="00000500000000000000" pitchFamily="50" charset="0"/>
              </a:rPr>
              <a:t>Choose respect 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4104039" y="-1552601"/>
            <a:ext cx="767536" cy="5535105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354400" y="904898"/>
            <a:ext cx="8266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‘CHOOSE RESPECT’ SONG </a:t>
            </a:r>
            <a:r>
              <a:rPr lang="en-US" sz="2400" b="1" dirty="0">
                <a:solidFill>
                  <a:schemeClr val="bg1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CHORUS</a:t>
            </a:r>
            <a:endParaRPr lang="en-US" sz="2400" b="1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5" name="Picture 1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93800AC-2B9C-3524-5121-7035BDFCA0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DB9008-4E99-E704-7AE8-D1732DB912E8}"/>
              </a:ext>
            </a:extLst>
          </p:cNvPr>
          <p:cNvSpPr txBox="1"/>
          <p:nvPr/>
        </p:nvSpPr>
        <p:spPr>
          <a:xfrm>
            <a:off x="1918618" y="1253788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Andy and th</a:t>
            </a:r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 Odd Socks</a:t>
            </a:r>
            <a:endParaRPr lang="en-GB" sz="1500" b="1" dirty="0">
              <a:solidFill>
                <a:schemeClr val="bg1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B697F52-EA1E-DC05-9BBF-12E5BB91B7FE}"/>
              </a:ext>
            </a:extLst>
          </p:cNvPr>
          <p:cNvSpPr/>
          <p:nvPr/>
        </p:nvSpPr>
        <p:spPr>
          <a:xfrm rot="16200000">
            <a:off x="4121727" y="-1680271"/>
            <a:ext cx="3778623" cy="1060394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1B1263"/>
              </a:solidFill>
            </a:endParaRPr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4341258" y="-1771934"/>
            <a:ext cx="3595299" cy="10603944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5101151" y="2823751"/>
            <a:ext cx="1090279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Dance Time!</a:t>
            </a: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224841" y="-711520"/>
            <a:ext cx="1879818" cy="6021964"/>
          </a:xfrm>
          <a:prstGeom prst="roundRect">
            <a:avLst>
              <a:gd name="adj" fmla="val 50000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F44C631A-186C-A985-0AA0-FEAA89A94DE1}"/>
              </a:ext>
            </a:extLst>
          </p:cNvPr>
          <p:cNvSpPr/>
          <p:nvPr/>
        </p:nvSpPr>
        <p:spPr>
          <a:xfrm rot="5400000">
            <a:off x="3954417" y="-815254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9FF8AA89-A71A-893E-E14D-D0EE26B7FC70}"/>
              </a:ext>
            </a:extLst>
          </p:cNvPr>
          <p:cNvSpPr txBox="1"/>
          <p:nvPr/>
        </p:nvSpPr>
        <p:spPr>
          <a:xfrm>
            <a:off x="301719" y="1174198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PERFORMANCE</a:t>
            </a:r>
          </a:p>
        </p:txBody>
      </p:sp>
      <p:pic>
        <p:nvPicPr>
          <p:cNvPr id="7" name="Graphic 6" descr="Dancing with solid fill">
            <a:extLst>
              <a:ext uri="{FF2B5EF4-FFF2-40B4-BE49-F238E27FC236}">
                <a16:creationId xmlns:a16="http://schemas.microsoft.com/office/drawing/2014/main" id="{D67471F7-FF49-9EC5-C274-72BCF2E76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3862" y="2048230"/>
            <a:ext cx="2963616" cy="2963616"/>
          </a:xfrm>
          <a:prstGeom prst="rect">
            <a:avLst/>
          </a:prstGeom>
        </p:spPr>
      </p:pic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A6EE0712-E49B-4396-5FD5-111C643A94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8415" y="1557050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4057533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2412824">
            <a:off x="11229992" y="-72170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57472" y="3055648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751993" y="5483091"/>
            <a:ext cx="4553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1B1263"/>
                </a:solidFill>
                <a:latin typeface="Cera Round Pro" panose="00000500000000000000" pitchFamily="50" charset="0"/>
                <a:hlinkClick r:id="rId4"/>
              </a:rPr>
              <a:t>https://youtu.be/FLoHRqkKi18</a:t>
            </a:r>
            <a:r>
              <a:rPr lang="en-GB" b="1" dirty="0">
                <a:solidFill>
                  <a:srgbClr val="1B1263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8832746" y="243783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659746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820988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2" name="Graphic 1" descr="Sock outline">
            <a:extLst>
              <a:ext uri="{FF2B5EF4-FFF2-40B4-BE49-F238E27FC236}">
                <a16:creationId xmlns:a16="http://schemas.microsoft.com/office/drawing/2014/main" id="{98F6EFD0-F914-20E6-A77D-73B020487B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481982">
            <a:off x="2652174" y="-662542"/>
            <a:ext cx="1414161" cy="1414161"/>
          </a:xfrm>
          <a:prstGeom prst="rect">
            <a:avLst/>
          </a:prstGeom>
        </p:spPr>
      </p:pic>
      <p:pic>
        <p:nvPicPr>
          <p:cNvPr id="3" name="Graphic 2" descr="Sock outline">
            <a:extLst>
              <a:ext uri="{FF2B5EF4-FFF2-40B4-BE49-F238E27FC236}">
                <a16:creationId xmlns:a16="http://schemas.microsoft.com/office/drawing/2014/main" id="{DAE2802B-BCE3-C25B-AA7F-55C2D790B3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9372090">
            <a:off x="10973933" y="1435379"/>
            <a:ext cx="1414161" cy="1414161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BCA310E-AF61-4050-A27E-AEC6682C18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5" name="Online Media 4" title="Andy and the Odd Socks   Choose Respect 2024 for Anti Bullying Week">
            <a:hlinkClick r:id="" action="ppaction://media"/>
            <a:extLst>
              <a:ext uri="{FF2B5EF4-FFF2-40B4-BE49-F238E27FC236}">
                <a16:creationId xmlns:a16="http://schemas.microsoft.com/office/drawing/2014/main" id="{E598BCF9-4083-82E1-0B7B-FC2F999F160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2774392" y="1127050"/>
            <a:ext cx="6561620" cy="370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3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4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4043050" y="-982447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63637" y="904405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RESPECT?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25347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195515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C7D572-11E7-D0A9-1B40-361E54B3E061}"/>
              </a:ext>
            </a:extLst>
          </p:cNvPr>
          <p:cNvSpPr txBox="1"/>
          <p:nvPr/>
        </p:nvSpPr>
        <p:spPr>
          <a:xfrm>
            <a:off x="1073372" y="2738353"/>
            <a:ext cx="101534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Have due regard for (someone’s feelings, wishes, or rights).</a:t>
            </a:r>
            <a:endParaRPr lang="en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pic>
        <p:nvPicPr>
          <p:cNvPr id="8" name="Picture 7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B004F9E0-A412-4C0C-49F1-26899CC02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951EF5-093F-D7E9-16A7-AC04EC4101C0}"/>
              </a:ext>
            </a:extLst>
          </p:cNvPr>
          <p:cNvSpPr txBox="1"/>
          <p:nvPr/>
        </p:nvSpPr>
        <p:spPr>
          <a:xfrm>
            <a:off x="2487993" y="1390457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 Languages </a:t>
            </a:r>
            <a:r>
              <a:rPr lang="en-GB" sz="1500" b="1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7264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urple rectangle with white rectangle&#10;&#10;Description automatically generated">
            <a:extLst>
              <a:ext uri="{FF2B5EF4-FFF2-40B4-BE49-F238E27FC236}">
                <a16:creationId xmlns:a16="http://schemas.microsoft.com/office/drawing/2014/main" id="{D5F12A8E-DD02-7222-02E6-FF585630275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1200" y="0"/>
            <a:ext cx="13406718" cy="7541280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811061" y="-2725126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127867" y="-1663852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3893572" y="2608133"/>
            <a:ext cx="78412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What is the purpose of Odd Socks Day?</a:t>
            </a:r>
            <a:endParaRPr lang="en-GB" sz="6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2417" y="197400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E5A072-AA07-B35B-405C-D59C1A2A62E9}"/>
              </a:ext>
            </a:extLst>
          </p:cNvPr>
          <p:cNvSpPr txBox="1"/>
          <p:nvPr/>
        </p:nvSpPr>
        <p:spPr>
          <a:xfrm>
            <a:off x="2033557" y="1292802"/>
            <a:ext cx="24834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0" b="1" dirty="0">
                <a:solidFill>
                  <a:srgbClr val="8757E5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6" name="Picture 5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BF94CAF-AA6A-24FF-A8FB-826951A621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5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87846" y="-34321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780593" y="1717747"/>
            <a:ext cx="1143345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We’re all for one </a:t>
            </a:r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(AND ONE FOR ALL)</a:t>
            </a:r>
          </a:p>
          <a:p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Come together and </a:t>
            </a:r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(STAND UP TALL)</a:t>
            </a:r>
          </a:p>
          <a:p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(CHOOSE RESPECT) </a:t>
            </a:r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Do you get it?</a:t>
            </a:r>
          </a:p>
          <a:p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(RESPECT) </a:t>
            </a:r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Can you show it?</a:t>
            </a:r>
          </a:p>
          <a:p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(RESPECT) </a:t>
            </a:r>
            <a:r>
              <a:rPr lang="en-GB" sz="3500" b="1" i="0" u="none" strike="noStrike" baseline="0" dirty="0">
                <a:solidFill>
                  <a:srgbClr val="1B1464"/>
                </a:solidFill>
                <a:latin typeface="Cera Round Pro" panose="00000500000000000000" pitchFamily="50" charset="0"/>
              </a:rPr>
              <a:t>Wanna have it?</a:t>
            </a:r>
          </a:p>
          <a:p>
            <a:r>
              <a:rPr lang="en-GB" sz="3500" b="1" i="0" u="none" strike="noStrike" baseline="0" dirty="0">
                <a:solidFill>
                  <a:srgbClr val="FF547A"/>
                </a:solidFill>
                <a:latin typeface="Cera Round Pro" panose="00000500000000000000" pitchFamily="50" charset="0"/>
              </a:rPr>
              <a:t>(CHOOSE RESPECT!)</a:t>
            </a:r>
            <a:endParaRPr lang="en-GB" sz="3500" b="1" dirty="0">
              <a:solidFill>
                <a:srgbClr val="FF547A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3646278" y="-1082650"/>
            <a:ext cx="767535" cy="4595203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1969157" y="863976"/>
            <a:ext cx="58022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CHORUS</a:t>
            </a:r>
            <a:endParaRPr lang="en-US" sz="2400" b="1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F800261-3E47-81DE-3D81-1FE86D076A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6A204CF-2B79-97A6-C301-2F6147B11CBC}"/>
              </a:ext>
            </a:extLst>
          </p:cNvPr>
          <p:cNvSpPr txBox="1"/>
          <p:nvPr/>
        </p:nvSpPr>
        <p:spPr>
          <a:xfrm>
            <a:off x="1981347" y="1239830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‘Choose Respect’ – Andy and th</a:t>
            </a:r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 Odd Socks</a:t>
            </a:r>
            <a:endParaRPr lang="en-GB" sz="1500" b="1" dirty="0">
              <a:solidFill>
                <a:schemeClr val="bg1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72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103785" y="-2963572"/>
            <a:ext cx="1766420" cy="88981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25067" y="3800167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7716010" y="6406760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92112" y="2518326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47387" y="-3046495"/>
            <a:ext cx="1695648" cy="886159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83258" y="537651"/>
            <a:ext cx="8898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WHO CAN YOU SPEAK TO AT SCHOOL?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762866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98438" y="4510955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ounded Rectangle 16">
            <a:extLst>
              <a:ext uri="{FF2B5EF4-FFF2-40B4-BE49-F238E27FC236}">
                <a16:creationId xmlns:a16="http://schemas.microsoft.com/office/drawing/2014/main" id="{41ADD53C-23C4-09DD-A9AC-A300E159EEB0}"/>
              </a:ext>
            </a:extLst>
          </p:cNvPr>
          <p:cNvSpPr/>
          <p:nvPr/>
        </p:nvSpPr>
        <p:spPr>
          <a:xfrm rot="5400000">
            <a:off x="5932315" y="4524626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16">
            <a:extLst>
              <a:ext uri="{FF2B5EF4-FFF2-40B4-BE49-F238E27FC236}">
                <a16:creationId xmlns:a16="http://schemas.microsoft.com/office/drawing/2014/main" id="{5CF0E039-CE25-975B-BD83-4B47B89D5029}"/>
              </a:ext>
            </a:extLst>
          </p:cNvPr>
          <p:cNvSpPr/>
          <p:nvPr/>
        </p:nvSpPr>
        <p:spPr>
          <a:xfrm rot="5400000">
            <a:off x="9020878" y="4536351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940682" y="5580327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50FD3F-5CED-DBDF-C405-DF370A2C39EC}"/>
              </a:ext>
            </a:extLst>
          </p:cNvPr>
          <p:cNvSpPr txBox="1"/>
          <p:nvPr/>
        </p:nvSpPr>
        <p:spPr>
          <a:xfrm>
            <a:off x="5042446" y="5590138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DE833B-006E-2CFD-68E9-34DD3ACFB447}"/>
              </a:ext>
            </a:extLst>
          </p:cNvPr>
          <p:cNvSpPr txBox="1"/>
          <p:nvPr/>
        </p:nvSpPr>
        <p:spPr>
          <a:xfrm>
            <a:off x="8124578" y="5601861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2" name="Graphic 1" descr="Sock outline">
            <a:extLst>
              <a:ext uri="{FF2B5EF4-FFF2-40B4-BE49-F238E27FC236}">
                <a16:creationId xmlns:a16="http://schemas.microsoft.com/office/drawing/2014/main" id="{C6194090-80F6-CC39-5DF3-EFF23DBBB9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481982">
            <a:off x="304515" y="918006"/>
            <a:ext cx="1414161" cy="1414161"/>
          </a:xfrm>
          <a:prstGeom prst="rect">
            <a:avLst/>
          </a:prstGeom>
        </p:spPr>
      </p:pic>
      <p:pic>
        <p:nvPicPr>
          <p:cNvPr id="3" name="Graphic 2" descr="Sock outline">
            <a:extLst>
              <a:ext uri="{FF2B5EF4-FFF2-40B4-BE49-F238E27FC236}">
                <a16:creationId xmlns:a16="http://schemas.microsoft.com/office/drawing/2014/main" id="{757DB5FA-87D6-9885-E507-6B1D9E720C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602903">
            <a:off x="10584088" y="3933943"/>
            <a:ext cx="1414161" cy="1414161"/>
          </a:xfrm>
          <a:prstGeom prst="rect">
            <a:avLst/>
          </a:prstGeom>
        </p:spPr>
      </p:pic>
      <p:pic>
        <p:nvPicPr>
          <p:cNvPr id="24" name="Picture 2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0D434EB-D041-A90C-65F4-9432C3BFE5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196</Words>
  <Application>Microsoft Office PowerPoint</Application>
  <PresentationFormat>Widescreen</PresentationFormat>
  <Paragraphs>42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Luke Evason-Browning</cp:lastModifiedBy>
  <cp:revision>19</cp:revision>
  <dcterms:created xsi:type="dcterms:W3CDTF">2024-08-12T13:06:58Z</dcterms:created>
  <dcterms:modified xsi:type="dcterms:W3CDTF">2024-11-11T07:33:50Z</dcterms:modified>
</cp:coreProperties>
</file>