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0846F-EC45-4EFD-BFD0-5DDDE05EC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D71D58-A1BD-4117-9992-0595645E5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59940-4D32-442E-ACF1-9055FB620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13EE-F832-47F9-BB68-49BF71CDCCF1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0D806-3180-4625-8426-78259B310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CDF91-9F95-4750-A7C2-21BEDF974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8C-CA2C-46EC-841D-F1C1E8BCC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34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95787-D599-4074-8813-79C2B8F78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EBB07A-4A3F-4F82-A244-F63768473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A11C6-9902-4E16-845F-343B4244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13EE-F832-47F9-BB68-49BF71CDCCF1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60072-8A15-456F-8879-1E8AB8EF3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A5CC7-685E-4E62-A9B2-2D98DAFDE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8C-CA2C-46EC-841D-F1C1E8BCC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12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D3FEC3-03B1-43C7-B0A5-3A4D4ADBD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0DFC1D-444E-446D-BF02-CDEC26B18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10C30-A9CC-41D3-9CE6-42D6BEBFD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13EE-F832-47F9-BB68-49BF71CDCCF1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E0E18-85A1-440D-ACDA-B28EBDAFE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40CB3-F610-4A62-B3E6-C5EAE65D7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8C-CA2C-46EC-841D-F1C1E8BCC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64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8915-1BFE-4F23-B21B-9EE44C3F4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F69AC-A987-4E23-B306-909AFA31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19C0B-5B95-4D39-B54D-4100440D8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13EE-F832-47F9-BB68-49BF71CDCCF1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CD949-ED83-4954-9FCB-CFEB0EB24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E56CF-4FE3-4681-803B-FA9C8B843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8C-CA2C-46EC-841D-F1C1E8BCC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60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75CF3-AB20-4EC4-A496-A38D42A19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E7E20-AECF-4019-81C3-83A451C76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61E50-28E0-41E0-92AB-9C7E88E16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13EE-F832-47F9-BB68-49BF71CDCCF1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88B2B-514E-4375-A955-B7F1DAA7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2DC5E-2A04-49FA-9671-24E192F2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8C-CA2C-46EC-841D-F1C1E8BCC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17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57FEF-259A-4BA3-BBEE-03D5FF357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692EF-5C71-42FE-9198-31C8D5CF1C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25165-1F29-42D1-A29C-E98223DCE1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ACB0BA-9406-4BA7-8D23-202E4C27B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13EE-F832-47F9-BB68-49BF71CDCCF1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4861F-4A50-4CA0-8E8C-7DC37A869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C9D75-A00D-4DEE-B227-D431923D4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8C-CA2C-46EC-841D-F1C1E8BCC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75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AB822-BA20-47BE-9297-83C1F88C5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50135-36F8-4401-B78F-5817A5009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1FB20-B11F-47BF-8793-F56A14D6C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33C808-DFAF-4FBA-A692-5D2830E7F6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665504-053E-435F-B8CD-D72AAA40D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452A93-0057-4B8C-A142-BB29ED170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13EE-F832-47F9-BB68-49BF71CDCCF1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247CCE-8E55-4F6D-A6F7-F687E8E55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E50882-C099-4A8F-88BE-BE7A81666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8C-CA2C-46EC-841D-F1C1E8BCC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68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3287A-2686-4925-AC6A-ECA453A82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F633B8-5D1C-4A0A-A8C3-051C576E9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13EE-F832-47F9-BB68-49BF71CDCCF1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8B69DB-3F61-4540-BD3F-C6C35206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C91F49-34D4-4031-B4FF-A7007A5D5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8C-CA2C-46EC-841D-F1C1E8BCC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97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91A0A0-B84D-45CB-B207-9CB61D468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13EE-F832-47F9-BB68-49BF71CDCCF1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C1C774-E3FC-43CA-90AE-39C744E9B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17676-CFB6-42E6-AD1D-2939BFFB5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8C-CA2C-46EC-841D-F1C1E8BCC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37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87406-F33A-4818-A775-9D3B06BF4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593B3-BAB0-4E68-8AAC-9F4081E5D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A3A346-6296-40C1-A9FF-56700AFC0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F23E38-47BB-427F-9DB3-2E4ECF54A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13EE-F832-47F9-BB68-49BF71CDCCF1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5A6B7-D369-47F2-BCAB-A0791EBB9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F9C79-FF27-4ABB-B27A-74AE5D7F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8C-CA2C-46EC-841D-F1C1E8BCC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4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D3C07-2B3D-40BB-AD7A-0BAA087A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8DD6C-AEC0-4C2F-ACE4-0C970309EE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69259-B2FF-47BE-894D-6659BD9C1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48DF9-3F3E-4E70-9C74-6A004DC35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13EE-F832-47F9-BB68-49BF71CDCCF1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358E3E-FD0D-440F-A94F-9EBB609A6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3D59B-64F8-4600-857A-248803E6C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BD88C-CA2C-46EC-841D-F1C1E8BCC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47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6E3DE3-C44F-4B3E-8588-86AF37E6E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6BCE1-FE21-471B-99FB-EB9670A75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F5DD3-7B9E-4430-A9C8-CEAD85C089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A13EE-F832-47F9-BB68-49BF71CDCCF1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BD76E-099B-427B-AFC8-5306C24C6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20D8D-9F46-4D8A-B0AA-7ADD91FE3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BD88C-CA2C-46EC-841D-F1C1E8BCC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62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>
            <a:extLst>
              <a:ext uri="{FF2B5EF4-FFF2-40B4-BE49-F238E27FC236}">
                <a16:creationId xmlns:a16="http://schemas.microsoft.com/office/drawing/2014/main" id="{734CB4F7-384E-4A41-B535-17DA8F12A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CC832A4-5F1F-499D-82D8-0A7E71AE2243}"/>
              </a:ext>
            </a:extLst>
          </p:cNvPr>
          <p:cNvGrpSpPr/>
          <p:nvPr/>
        </p:nvGrpSpPr>
        <p:grpSpPr>
          <a:xfrm>
            <a:off x="0" y="0"/>
            <a:ext cx="12192000" cy="6857365"/>
            <a:chOff x="0" y="0"/>
            <a:chExt cx="12192000" cy="6857998"/>
          </a:xfrm>
        </p:grpSpPr>
        <p:sp>
          <p:nvSpPr>
            <p:cNvPr id="6" name="Shape 187">
              <a:extLst>
                <a:ext uri="{FF2B5EF4-FFF2-40B4-BE49-F238E27FC236}">
                  <a16:creationId xmlns:a16="http://schemas.microsoft.com/office/drawing/2014/main" id="{F34CFB2D-E331-450D-BADD-5856ED001149}"/>
                </a:ext>
              </a:extLst>
            </p:cNvPr>
            <p:cNvSpPr/>
            <p:nvPr/>
          </p:nvSpPr>
          <p:spPr>
            <a:xfrm>
              <a:off x="0" y="0"/>
              <a:ext cx="12192000" cy="1196340"/>
            </a:xfrm>
            <a:custGeom>
              <a:avLst/>
              <a:gdLst/>
              <a:ahLst/>
              <a:cxnLst/>
              <a:rect l="0" t="0" r="0" b="0"/>
              <a:pathLst>
                <a:path w="12192000" h="1196340">
                  <a:moveTo>
                    <a:pt x="0" y="0"/>
                  </a:moveTo>
                  <a:lnTo>
                    <a:pt x="12192000" y="0"/>
                  </a:lnTo>
                  <a:lnTo>
                    <a:pt x="12192000" y="1196340"/>
                  </a:lnTo>
                  <a:lnTo>
                    <a:pt x="0" y="119634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255D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" name="Shape 8">
              <a:extLst>
                <a:ext uri="{FF2B5EF4-FFF2-40B4-BE49-F238E27FC236}">
                  <a16:creationId xmlns:a16="http://schemas.microsoft.com/office/drawing/2014/main" id="{230382AC-2EE6-4FDB-9D5A-8BE19B75962F}"/>
                </a:ext>
              </a:extLst>
            </p:cNvPr>
            <p:cNvSpPr/>
            <p:nvPr/>
          </p:nvSpPr>
          <p:spPr>
            <a:xfrm>
              <a:off x="1046988" y="1059180"/>
              <a:ext cx="304800" cy="304800"/>
            </a:xfrm>
            <a:custGeom>
              <a:avLst/>
              <a:gdLst/>
              <a:ahLst/>
              <a:cxnLst/>
              <a:rect l="0" t="0" r="0" b="0"/>
              <a:pathLst>
                <a:path w="304800" h="304800">
                  <a:moveTo>
                    <a:pt x="152400" y="0"/>
                  </a:moveTo>
                  <a:cubicBezTo>
                    <a:pt x="236601" y="0"/>
                    <a:pt x="304800" y="68199"/>
                    <a:pt x="304800" y="152400"/>
                  </a:cubicBezTo>
                  <a:cubicBezTo>
                    <a:pt x="304800" y="236601"/>
                    <a:pt x="236601" y="304800"/>
                    <a:pt x="152400" y="304800"/>
                  </a:cubicBezTo>
                  <a:cubicBezTo>
                    <a:pt x="68237" y="304800"/>
                    <a:pt x="0" y="236601"/>
                    <a:pt x="0" y="152400"/>
                  </a:cubicBezTo>
                  <a:cubicBezTo>
                    <a:pt x="0" y="68199"/>
                    <a:pt x="68237" y="0"/>
                    <a:pt x="15240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255D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" name="Shape 188">
              <a:extLst>
                <a:ext uri="{FF2B5EF4-FFF2-40B4-BE49-F238E27FC236}">
                  <a16:creationId xmlns:a16="http://schemas.microsoft.com/office/drawing/2014/main" id="{2106A2C5-2D9F-4420-B333-3F2989FA4C2B}"/>
                </a:ext>
              </a:extLst>
            </p:cNvPr>
            <p:cNvSpPr/>
            <p:nvPr/>
          </p:nvSpPr>
          <p:spPr>
            <a:xfrm>
              <a:off x="0" y="6693408"/>
              <a:ext cx="12192000" cy="164590"/>
            </a:xfrm>
            <a:custGeom>
              <a:avLst/>
              <a:gdLst/>
              <a:ahLst/>
              <a:cxnLst/>
              <a:rect l="0" t="0" r="0" b="0"/>
              <a:pathLst>
                <a:path w="12192000" h="164590">
                  <a:moveTo>
                    <a:pt x="0" y="0"/>
                  </a:moveTo>
                  <a:lnTo>
                    <a:pt x="12192000" y="0"/>
                  </a:lnTo>
                  <a:lnTo>
                    <a:pt x="12192000" y="164590"/>
                  </a:lnTo>
                  <a:lnTo>
                    <a:pt x="0" y="16459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255D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10">
              <a:extLst>
                <a:ext uri="{FF2B5EF4-FFF2-40B4-BE49-F238E27FC236}">
                  <a16:creationId xmlns:a16="http://schemas.microsoft.com/office/drawing/2014/main" id="{2FDCEFAA-1ECC-481D-9226-4B51A15A9644}"/>
                </a:ext>
              </a:extLst>
            </p:cNvPr>
            <p:cNvSpPr/>
            <p:nvPr/>
          </p:nvSpPr>
          <p:spPr>
            <a:xfrm>
              <a:off x="11237976" y="6484620"/>
              <a:ext cx="304800" cy="304800"/>
            </a:xfrm>
            <a:custGeom>
              <a:avLst/>
              <a:gdLst/>
              <a:ahLst/>
              <a:cxnLst/>
              <a:rect l="0" t="0" r="0" b="0"/>
              <a:pathLst>
                <a:path w="304800" h="304800">
                  <a:moveTo>
                    <a:pt x="152400" y="0"/>
                  </a:moveTo>
                  <a:cubicBezTo>
                    <a:pt x="236601" y="0"/>
                    <a:pt x="304800" y="68237"/>
                    <a:pt x="304800" y="152400"/>
                  </a:cubicBezTo>
                  <a:cubicBezTo>
                    <a:pt x="304800" y="236563"/>
                    <a:pt x="236601" y="304800"/>
                    <a:pt x="152400" y="304800"/>
                  </a:cubicBezTo>
                  <a:cubicBezTo>
                    <a:pt x="68199" y="304800"/>
                    <a:pt x="0" y="236563"/>
                    <a:pt x="0" y="152400"/>
                  </a:cubicBezTo>
                  <a:cubicBezTo>
                    <a:pt x="0" y="68237"/>
                    <a:pt x="68199" y="0"/>
                    <a:pt x="15240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255D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2F2AE1-1977-4FE4-A240-307B2030D925}"/>
                </a:ext>
              </a:extLst>
            </p:cNvPr>
            <p:cNvSpPr/>
            <p:nvPr/>
          </p:nvSpPr>
          <p:spPr>
            <a:xfrm>
              <a:off x="548640" y="380898"/>
              <a:ext cx="6471393" cy="65525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y-GB" sz="4000" b="1">
                  <a:solidFill>
                    <a:srgbClr val="FFFFFF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Beth sy’n digwydd?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81B1B5E-3D95-49B6-8719-D265F8A75F0C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9462516" y="365760"/>
              <a:ext cx="1234440" cy="394716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6314857-0EE0-4FCC-8311-A66B77B0BB69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0814304" y="175260"/>
              <a:ext cx="1149096" cy="829056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EB9B114-08B4-4634-8BD4-62785E7C3E2A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216408" y="1414272"/>
              <a:ext cx="9000744" cy="52745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5DA91AF-71FA-4EA2-8056-3C71203F12C3}"/>
                </a:ext>
              </a:extLst>
            </p:cNvPr>
            <p:cNvSpPr/>
            <p:nvPr/>
          </p:nvSpPr>
          <p:spPr>
            <a:xfrm>
              <a:off x="9554591" y="1940973"/>
              <a:ext cx="129824" cy="3486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2200">
                  <a:solidFill>
                    <a:srgbClr val="3C3C3C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•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406CF12-5EBC-4368-9780-A74FC44E2F21}"/>
                </a:ext>
              </a:extLst>
            </p:cNvPr>
            <p:cNvSpPr/>
            <p:nvPr/>
          </p:nvSpPr>
          <p:spPr>
            <a:xfrm>
              <a:off x="9783191" y="1934845"/>
              <a:ext cx="1826070" cy="35987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3F0AED4-FB1B-46A0-ADC0-57EFD27600A3}"/>
                </a:ext>
              </a:extLst>
            </p:cNvPr>
            <p:cNvSpPr/>
            <p:nvPr/>
          </p:nvSpPr>
          <p:spPr>
            <a:xfrm>
              <a:off x="9783191" y="2236368"/>
              <a:ext cx="1939466" cy="36027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2200" b="1">
                  <a:solidFill>
                    <a:srgbClr val="3C3C3C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  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27F7F2E-6D72-48F5-84F9-14CA03010609}"/>
                </a:ext>
              </a:extLst>
            </p:cNvPr>
            <p:cNvSpPr/>
            <p:nvPr/>
          </p:nvSpPr>
          <p:spPr>
            <a:xfrm>
              <a:off x="9783191" y="2538603"/>
              <a:ext cx="2161388" cy="35987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8BEC7F8-9795-45DF-BEF7-C3B625E6D70B}"/>
                </a:ext>
              </a:extLst>
            </p:cNvPr>
            <p:cNvSpPr/>
            <p:nvPr/>
          </p:nvSpPr>
          <p:spPr>
            <a:xfrm>
              <a:off x="9554591" y="2972975"/>
              <a:ext cx="129824" cy="3486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2200">
                  <a:solidFill>
                    <a:srgbClr val="3C3C3C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•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716765F-10D0-49D4-9A65-BE8252AA5538}"/>
                </a:ext>
              </a:extLst>
            </p:cNvPr>
            <p:cNvSpPr/>
            <p:nvPr/>
          </p:nvSpPr>
          <p:spPr>
            <a:xfrm>
              <a:off x="9783191" y="2966847"/>
              <a:ext cx="1603514" cy="35987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2200" b="1">
                  <a:solidFill>
                    <a:srgbClr val="3C3C3C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 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2F54567-5541-478A-B84D-38568D34311E}"/>
                </a:ext>
              </a:extLst>
            </p:cNvPr>
            <p:cNvSpPr/>
            <p:nvPr/>
          </p:nvSpPr>
          <p:spPr>
            <a:xfrm>
              <a:off x="9684416" y="2973003"/>
              <a:ext cx="2102782" cy="139895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2000" b="1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alibri" panose="020F0502020204030204" pitchFamily="34" charset="0"/>
                </a:rPr>
                <a:t>Beth sy’n digwydd yma yn eich barn chi?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	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92AFF40-9D6E-4E9E-92AF-EFB7D006B560}"/>
                </a:ext>
              </a:extLst>
            </p:cNvPr>
            <p:cNvSpPr/>
            <p:nvPr/>
          </p:nvSpPr>
          <p:spPr>
            <a:xfrm>
              <a:off x="9697466" y="4318084"/>
              <a:ext cx="2265934" cy="124411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2000" b="1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alibri" panose="020F0502020204030204" pitchFamily="34" charset="0"/>
                </a:rPr>
                <a:t>Sut yn eich barn chi mae’r plant yn y llun yn teimlo?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009222F-A5A4-498E-BB3B-17DE987C8677}"/>
                </a:ext>
              </a:extLst>
            </p:cNvPr>
            <p:cNvSpPr/>
            <p:nvPr/>
          </p:nvSpPr>
          <p:spPr>
            <a:xfrm>
              <a:off x="9554591" y="4308253"/>
              <a:ext cx="129824" cy="3486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2200">
                  <a:solidFill>
                    <a:srgbClr val="3C3C3C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•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93AB061-3E5B-4698-A623-687573D748E1}"/>
                </a:ext>
              </a:extLst>
            </p:cNvPr>
            <p:cNvSpPr/>
            <p:nvPr/>
          </p:nvSpPr>
          <p:spPr>
            <a:xfrm>
              <a:off x="9783191" y="4905401"/>
              <a:ext cx="1984397" cy="3602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9F7C83D-B281-402B-AFCF-1919A3159697}"/>
                </a:ext>
              </a:extLst>
            </p:cNvPr>
            <p:cNvSpPr/>
            <p:nvPr/>
          </p:nvSpPr>
          <p:spPr>
            <a:xfrm>
              <a:off x="9684416" y="1940975"/>
              <a:ext cx="2507584" cy="110785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2000" b="1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alibri" panose="020F0502020204030204" pitchFamily="34" charset="0"/>
                </a:rPr>
                <a:t>Beth allwch chi ei weld yn y llun hwn?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sp>
        <p:nvSpPr>
          <p:cNvPr id="26" name="Rectangle 36">
            <a:extLst>
              <a:ext uri="{FF2B5EF4-FFF2-40B4-BE49-F238E27FC236}">
                <a16:creationId xmlns:a16="http://schemas.microsoft.com/office/drawing/2014/main" id="{21912B37-0233-41F7-AFEE-3D8D027CD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1440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kumimoji="0" lang="en-GB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­­</a:t>
            </a: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45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Liffy Mcdonnell Bond</dc:creator>
  <cp:lastModifiedBy>Luke Evason-Browning</cp:lastModifiedBy>
  <cp:revision>1</cp:revision>
  <dcterms:created xsi:type="dcterms:W3CDTF">2020-11-09T12:51:43Z</dcterms:created>
  <dcterms:modified xsi:type="dcterms:W3CDTF">2021-06-18T14:26:54Z</dcterms:modified>
</cp:coreProperties>
</file>