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7" r:id="rId4"/>
    <p:sldId id="258" r:id="rId5"/>
    <p:sldId id="315" r:id="rId6"/>
    <p:sldId id="309" r:id="rId7"/>
    <p:sldId id="312" r:id="rId8"/>
    <p:sldId id="260" r:id="rId9"/>
    <p:sldId id="310" r:id="rId10"/>
    <p:sldId id="313" r:id="rId11"/>
    <p:sldId id="31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464"/>
    <a:srgbClr val="8757E5"/>
    <a:srgbClr val="3A8DFF"/>
    <a:srgbClr val="448DFF"/>
    <a:srgbClr val="1B1862"/>
    <a:srgbClr val="1B12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159D6-B80D-D556-2AB0-A6959652C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F566AF-4B23-191D-0956-6AB6F5F0A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CF6BB-2E1C-D68E-F5D1-3B6C36E04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EAE7C-717F-1A16-15BB-2452C6A18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894D1-3B7A-3EBE-0036-2D392AE0D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41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2EB08-6C90-5DA3-E841-AB92FF7EB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CE72B-F608-86DB-F7CB-D7B094B71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1416C-0183-3426-5BE3-D3DC694F3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4C9F9-763C-6CE6-2FCD-750910A6D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E3BDC-0474-922F-4988-379AA4A88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96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2A3766-E299-7E0A-6673-93E3DF99F1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D0D8B-9BBB-0156-396E-2DF07CB374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A5E2B-5A5F-502B-3A12-91BDB15A5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AF24E-078E-901D-68A0-2D90D6F44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F9BD4-3D0F-5644-3D03-8B004F2F6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9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7B16A-5739-C4A1-1485-C235D0ED8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BDE93-88E4-A841-7E9D-CA76DE81E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01264-7004-E169-6FE9-EC5521C06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E9523-0AA7-E8A6-DAD4-8965B87B4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0197F-BB27-26BA-C74A-AB894DEE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95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551EA-67C5-9DE9-CC57-2B57C3CF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6C9F6-0C8E-A4C7-888E-E39EC9C3F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C7876-257B-BF88-9913-8E0749D15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A83B1-9488-7B29-C548-6243CAD07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EA86C-E79C-F966-A1DD-D0C586BFB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07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880C6-42CF-57AF-DBC2-064940EE4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ADF75-471C-5A36-AFB8-EC7F707225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A818F7-08FC-15A1-9DAE-FE9400951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C5B56B-1679-81C4-89ED-5EE822B0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B8D84-91F3-8A61-D7C6-EADE64CAC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8F44B-8AAD-B821-D193-FA8AF3F73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115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8976B-56ED-D331-54BB-10D593EC1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1CECA-7CAD-A08D-937B-B1DCC5CF3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8C0591-3AFB-5F95-A03C-ACF15E703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E7A049-5484-1C14-BE4C-39F554A3E0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70CE8A-1B3A-73D7-D77B-20B67D8AEF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073A7-4700-B338-45F4-304EEDCA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F59F01-7DFE-5548-68D1-1586100AF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EE7E6E-68CB-FFF3-0AA2-2153E091E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23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19ABE-5C15-6F52-DB6E-0C74D0C90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41D1F8-40AF-7937-E4A7-62E0415F9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AE946-5D89-1E61-8F12-5FACDAE66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6EB603-FE5A-A5F6-EC50-1355D0FBA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21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4B64D1-BDC8-F9FE-477F-80C1800DE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5FF786-D21A-6C5F-A479-047BA93D4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B2651-A645-32EE-DCEB-37F4590A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469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C58B6-97E8-7949-B37B-5291A71D8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45E05-755A-7F6B-7A80-EFD0E7983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C12D17-49C8-5082-C4AD-B954BC208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B4583-0A12-BF6B-AFAC-BA92D2D4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B66D76-B7FA-1CF6-1A40-5582F2CD2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E40CD5-778F-ED8F-B781-984B3BF6F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573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B9017-3514-AB06-2A01-E3C012490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59FE47-C2E0-55D4-A0F8-E80E399990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D85182-AC62-85A1-4964-2FA6E49BE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ED9A7B-37AD-4696-42C8-F2D50DB13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FE5BE-7F5B-AB95-425B-32CEEB61B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9EA8E8-0035-2FB8-AD77-37B1B4BD0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65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F569FE-B3F7-6134-979C-C415214A3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D3AD4-6618-7348-084F-CCE245CC4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67058-5939-8918-1488-76A86AC88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4974A3-0F30-423E-8066-5400571D2D9A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0DA04-6505-3AE0-6D20-1E4DB02FCC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AF0A6-1B5F-0224-110D-9AF5F8FC8F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23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sZ_CkltlgS4?feature=oembed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hyperlink" Target="https://youtu.be/sZ_CkltlgS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3A0B894-B816-DCB2-F502-D9C9B52175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2" b="69683"/>
          <a:stretch/>
        </p:blipFill>
        <p:spPr>
          <a:xfrm>
            <a:off x="0" y="1"/>
            <a:ext cx="3101992" cy="2768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FA6AFF-E2B1-C60E-CFD1-38F1B3620824}"/>
              </a:ext>
            </a:extLst>
          </p:cNvPr>
          <p:cNvSpPr/>
          <p:nvPr/>
        </p:nvSpPr>
        <p:spPr>
          <a:xfrm>
            <a:off x="839830" y="1070190"/>
            <a:ext cx="3782970" cy="2182824"/>
          </a:xfrm>
          <a:prstGeom prst="rect">
            <a:avLst/>
          </a:prstGeom>
          <a:solidFill>
            <a:srgbClr val="1B1464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502F09B8-57F9-4AA5-2921-3CE90521AB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40" t="476" b="84603"/>
          <a:stretch/>
        </p:blipFill>
        <p:spPr>
          <a:xfrm>
            <a:off x="10830823" y="1"/>
            <a:ext cx="1379837" cy="1576400"/>
          </a:xfrm>
          <a:prstGeom prst="rect">
            <a:avLst/>
          </a:prstGeom>
        </p:spPr>
      </p:pic>
      <p:pic>
        <p:nvPicPr>
          <p:cNvPr id="15" name="Picture 14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C9C96347-3B1E-DD3D-6337-375DB0F417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9" t="86825"/>
          <a:stretch/>
        </p:blipFill>
        <p:spPr>
          <a:xfrm>
            <a:off x="10069286" y="5352145"/>
            <a:ext cx="2122713" cy="150585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6487826-AA15-8608-E031-BA061296FBDF}"/>
              </a:ext>
            </a:extLst>
          </p:cNvPr>
          <p:cNvSpPr/>
          <p:nvPr/>
        </p:nvSpPr>
        <p:spPr>
          <a:xfrm>
            <a:off x="7726919" y="3731198"/>
            <a:ext cx="3469038" cy="2182824"/>
          </a:xfrm>
          <a:prstGeom prst="rect">
            <a:avLst/>
          </a:prstGeom>
          <a:solidFill>
            <a:srgbClr val="1B1464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3914D5A0-3653-62F4-5DDB-FEAC452F0C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64" r="88535"/>
          <a:stretch/>
        </p:blipFill>
        <p:spPr>
          <a:xfrm>
            <a:off x="0" y="5650327"/>
            <a:ext cx="1334530" cy="1226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4D3DCF-11C8-0519-E06A-A49541F16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204" y="1807610"/>
            <a:ext cx="8219586" cy="3668896"/>
          </a:xfrm>
          <a:prstGeom prst="rect">
            <a:avLst/>
          </a:prstGeom>
        </p:spPr>
      </p:pic>
      <p:sp>
        <p:nvSpPr>
          <p:cNvPr id="21" name="TextBox 14">
            <a:extLst>
              <a:ext uri="{FF2B5EF4-FFF2-40B4-BE49-F238E27FC236}">
                <a16:creationId xmlns:a16="http://schemas.microsoft.com/office/drawing/2014/main" id="{FCB9F3D0-FEAB-42E1-9839-BEDC6089704F}"/>
              </a:ext>
            </a:extLst>
          </p:cNvPr>
          <p:cNvSpPr txBox="1"/>
          <p:nvPr/>
        </p:nvSpPr>
        <p:spPr>
          <a:xfrm>
            <a:off x="1646918" y="528752"/>
            <a:ext cx="88981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ANTI-BULLYING WEEK 2024</a:t>
            </a:r>
          </a:p>
        </p:txBody>
      </p:sp>
      <p:pic>
        <p:nvPicPr>
          <p:cNvPr id="22" name="Picture 2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F30B38A-1286-FDD3-FD92-F5F063179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3294" y="5318262"/>
            <a:ext cx="4705407" cy="1585604"/>
          </a:xfrm>
          <a:prstGeom prst="rect">
            <a:avLst/>
          </a:prstGeom>
        </p:spPr>
      </p:pic>
      <p:pic>
        <p:nvPicPr>
          <p:cNvPr id="28" name="Picture 2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AD3DB61-0CD2-F3C8-3B20-696CE9E4F3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>
            <a:off x="839830" y="1516781"/>
            <a:ext cx="902043" cy="830365"/>
          </a:xfrm>
          <a:prstGeom prst="rect">
            <a:avLst/>
          </a:prstGeom>
        </p:spPr>
      </p:pic>
      <p:pic>
        <p:nvPicPr>
          <p:cNvPr id="30" name="Picture 29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E0339EE0-8D8F-915A-85BA-4E6D0AAADF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60" t="64685" r="511" b="24504"/>
          <a:stretch/>
        </p:blipFill>
        <p:spPr>
          <a:xfrm>
            <a:off x="9070447" y="5874129"/>
            <a:ext cx="667265" cy="741405"/>
          </a:xfrm>
          <a:prstGeom prst="rect">
            <a:avLst/>
          </a:prstGeom>
        </p:spPr>
      </p:pic>
      <p:pic>
        <p:nvPicPr>
          <p:cNvPr id="32" name="Picture 31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0B72C164-7281-F5A5-F27E-30B19F27A8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9615407" y="1919277"/>
            <a:ext cx="453879" cy="587718"/>
          </a:xfrm>
          <a:prstGeom prst="rect">
            <a:avLst/>
          </a:prstGeom>
        </p:spPr>
      </p:pic>
      <p:pic>
        <p:nvPicPr>
          <p:cNvPr id="34" name="Picture 33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33E72E1-3279-75EF-03CB-1BA9781176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" t="65405" r="88218" b="26847"/>
          <a:stretch/>
        </p:blipFill>
        <p:spPr>
          <a:xfrm>
            <a:off x="754019" y="4323203"/>
            <a:ext cx="472285" cy="531341"/>
          </a:xfrm>
          <a:prstGeom prst="rect">
            <a:avLst/>
          </a:prstGeom>
        </p:spPr>
      </p:pic>
      <p:pic>
        <p:nvPicPr>
          <p:cNvPr id="36" name="Picture 35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9497B49C-3E12-E990-8A22-02D243B94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>
            <a:off x="10959018" y="3977279"/>
            <a:ext cx="734959" cy="861775"/>
          </a:xfrm>
          <a:prstGeom prst="rect">
            <a:avLst/>
          </a:prstGeom>
        </p:spPr>
      </p:pic>
      <p:pic>
        <p:nvPicPr>
          <p:cNvPr id="37" name="Picture 36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4979FC8A-4447-BADE-01AF-6A4A19C857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2504375" y="6120138"/>
            <a:ext cx="453879" cy="587718"/>
          </a:xfrm>
          <a:prstGeom prst="rect">
            <a:avLst/>
          </a:prstGeom>
        </p:spPr>
      </p:pic>
      <p:pic>
        <p:nvPicPr>
          <p:cNvPr id="38" name="Picture 3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2EE83BE5-4B2F-D9BB-085A-E4EDC61BC2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 rot="16385533">
            <a:off x="6139514" y="-339652"/>
            <a:ext cx="734959" cy="861775"/>
          </a:xfrm>
          <a:prstGeom prst="rect">
            <a:avLst/>
          </a:prstGeom>
        </p:spPr>
      </p:pic>
      <p:pic>
        <p:nvPicPr>
          <p:cNvPr id="39" name="Picture 38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CCA46D80-4252-9C6D-B0CB-9169862FF2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 rot="16200000">
            <a:off x="11740978" y="1539823"/>
            <a:ext cx="902043" cy="83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91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3A0B894-B816-DCB2-F502-D9C9B52175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2" b="69683"/>
          <a:stretch/>
        </p:blipFill>
        <p:spPr>
          <a:xfrm>
            <a:off x="0" y="0"/>
            <a:ext cx="3101992" cy="2768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FA6AFF-E2B1-C60E-CFD1-38F1B3620824}"/>
              </a:ext>
            </a:extLst>
          </p:cNvPr>
          <p:cNvSpPr/>
          <p:nvPr/>
        </p:nvSpPr>
        <p:spPr>
          <a:xfrm>
            <a:off x="839830" y="1070190"/>
            <a:ext cx="3782970" cy="2182824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16">
            <a:extLst>
              <a:ext uri="{FF2B5EF4-FFF2-40B4-BE49-F238E27FC236}">
                <a16:creationId xmlns:a16="http://schemas.microsoft.com/office/drawing/2014/main" id="{5ABE0E64-404A-24C2-0011-CFE4728ACEB3}"/>
              </a:ext>
            </a:extLst>
          </p:cNvPr>
          <p:cNvSpPr/>
          <p:nvPr/>
        </p:nvSpPr>
        <p:spPr>
          <a:xfrm rot="5400000">
            <a:off x="5402112" y="-1830022"/>
            <a:ext cx="1000117" cy="578075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rgbClr val="1B18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16">
            <a:extLst>
              <a:ext uri="{FF2B5EF4-FFF2-40B4-BE49-F238E27FC236}">
                <a16:creationId xmlns:a16="http://schemas.microsoft.com/office/drawing/2014/main" id="{8C642A86-1796-8F1D-A638-B0AB665F5952}"/>
              </a:ext>
            </a:extLst>
          </p:cNvPr>
          <p:cNvSpPr/>
          <p:nvPr/>
        </p:nvSpPr>
        <p:spPr>
          <a:xfrm rot="5400000">
            <a:off x="5538456" y="-1917807"/>
            <a:ext cx="945144" cy="5780751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487826-AA15-8608-E031-BA061296FBDF}"/>
              </a:ext>
            </a:extLst>
          </p:cNvPr>
          <p:cNvSpPr/>
          <p:nvPr/>
        </p:nvSpPr>
        <p:spPr>
          <a:xfrm>
            <a:off x="4983719" y="2940366"/>
            <a:ext cx="3469038" cy="2182824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0E1A1EB-9CA8-E24B-43AC-4810CC4E2C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9" t="86825"/>
          <a:stretch/>
        </p:blipFill>
        <p:spPr>
          <a:xfrm>
            <a:off x="10069286" y="5352145"/>
            <a:ext cx="2122713" cy="150585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D75DA6-776C-FB00-FE3C-013E1D574BAB}"/>
              </a:ext>
            </a:extLst>
          </p:cNvPr>
          <p:cNvSpPr/>
          <p:nvPr/>
        </p:nvSpPr>
        <p:spPr>
          <a:xfrm>
            <a:off x="7422119" y="3784744"/>
            <a:ext cx="3469038" cy="2182824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0BFCC819-AE2F-DBC1-0C86-6CBDF26CF2B7}"/>
              </a:ext>
            </a:extLst>
          </p:cNvPr>
          <p:cNvSpPr txBox="1"/>
          <p:nvPr/>
        </p:nvSpPr>
        <p:spPr>
          <a:xfrm>
            <a:off x="738432" y="1887228"/>
            <a:ext cx="1071513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i="0" dirty="0">
                <a:solidFill>
                  <a:schemeClr val="bg1"/>
                </a:solidFill>
                <a:effectLst/>
                <a:latin typeface="Cera Round Pro" panose="00000500000000000000" pitchFamily="50" charset="0"/>
              </a:rPr>
              <a:t>From playgrounds to parliament, our homes to our phones, this Anti-Bullying Week let's 'Choose Respect' and bring an end to bullying which negatively impacts millions of young lives.</a:t>
            </a:r>
            <a:br>
              <a:rPr lang="en-GB" sz="2400" b="1" dirty="0">
                <a:solidFill>
                  <a:schemeClr val="bg1"/>
                </a:solidFill>
                <a:latin typeface="Cera Round Pro" panose="00000500000000000000" pitchFamily="50" charset="0"/>
              </a:rPr>
            </a:br>
            <a:br>
              <a:rPr lang="en-GB" sz="2400" b="1" dirty="0">
                <a:solidFill>
                  <a:schemeClr val="bg1"/>
                </a:solidFill>
                <a:latin typeface="Cera Round Pro" panose="00000500000000000000" pitchFamily="50" charset="0"/>
              </a:rPr>
            </a:br>
            <a:r>
              <a:rPr lang="en-GB" sz="2400" b="1" i="0" dirty="0">
                <a:solidFill>
                  <a:schemeClr val="bg1"/>
                </a:solidFill>
                <a:effectLst/>
                <a:latin typeface="Cera Round Pro" panose="00000500000000000000" pitchFamily="50" charset="0"/>
              </a:rPr>
              <a:t>This year, we’ll empower children and young people to not resort to bullying, even when we disagree and remind adults to lead by example, online and offline.</a:t>
            </a:r>
            <a:br>
              <a:rPr lang="en-GB" sz="2400" b="1" dirty="0">
                <a:solidFill>
                  <a:schemeClr val="bg1"/>
                </a:solidFill>
                <a:latin typeface="Cera Round Pro" panose="00000500000000000000" pitchFamily="50" charset="0"/>
              </a:rPr>
            </a:br>
            <a:br>
              <a:rPr lang="en-GB" sz="2400" b="1" dirty="0">
                <a:solidFill>
                  <a:schemeClr val="bg1"/>
                </a:solidFill>
                <a:latin typeface="Cera Round Pro" panose="00000500000000000000" pitchFamily="50" charset="0"/>
              </a:rPr>
            </a:br>
            <a:r>
              <a:rPr lang="en-GB" sz="2400" b="1" i="0" dirty="0">
                <a:solidFill>
                  <a:schemeClr val="bg1"/>
                </a:solidFill>
                <a:effectLst/>
                <a:latin typeface="Cera Round Pro" panose="00000500000000000000" pitchFamily="50" charset="0"/>
              </a:rPr>
              <a:t>Imagine a world where respect and kindness thrives — it’s not just a dream, it's in the choices we make. Join us this Anti-Bullying Week and commit to 'Choose Respect'. What will you choose?</a:t>
            </a:r>
            <a:endParaRPr lang="en-GB" sz="2400" b="1" dirty="0">
              <a:solidFill>
                <a:schemeClr val="bg1"/>
              </a:solidFill>
              <a:latin typeface="Cera Round Pro" panose="00000500000000000000" pitchFamily="50" charset="0"/>
            </a:endParaRPr>
          </a:p>
        </p:txBody>
      </p:sp>
      <p:sp>
        <p:nvSpPr>
          <p:cNvPr id="28" name="TextBox 14">
            <a:extLst>
              <a:ext uri="{FF2B5EF4-FFF2-40B4-BE49-F238E27FC236}">
                <a16:creationId xmlns:a16="http://schemas.microsoft.com/office/drawing/2014/main" id="{F2481FCD-ACB4-97A0-DCBE-81EBA1B2402B}"/>
              </a:ext>
            </a:extLst>
          </p:cNvPr>
          <p:cNvSpPr txBox="1"/>
          <p:nvPr/>
        </p:nvSpPr>
        <p:spPr>
          <a:xfrm>
            <a:off x="1561947" y="542291"/>
            <a:ext cx="88981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CALL TO ACTION</a:t>
            </a:r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D6E46CF-8BE4-830B-8538-6CEBDB8FC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50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0B4BE97-79D0-3081-E685-1263DC91F2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2" b="69683"/>
          <a:stretch/>
        </p:blipFill>
        <p:spPr>
          <a:xfrm rot="16200000">
            <a:off x="-185489" y="3922704"/>
            <a:ext cx="3101992" cy="2768600"/>
          </a:xfrm>
          <a:prstGeom prst="rect">
            <a:avLst/>
          </a:prstGeom>
        </p:spPr>
      </p:pic>
      <p:pic>
        <p:nvPicPr>
          <p:cNvPr id="8" name="Picture 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3A0B894-B816-DCB2-F502-D9C9B52175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2" b="69683"/>
          <a:stretch/>
        </p:blipFill>
        <p:spPr>
          <a:xfrm>
            <a:off x="0" y="0"/>
            <a:ext cx="3101992" cy="2768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FA6AFF-E2B1-C60E-CFD1-38F1B3620824}"/>
              </a:ext>
            </a:extLst>
          </p:cNvPr>
          <p:cNvSpPr/>
          <p:nvPr/>
        </p:nvSpPr>
        <p:spPr>
          <a:xfrm>
            <a:off x="839830" y="917791"/>
            <a:ext cx="3782970" cy="2182824"/>
          </a:xfrm>
          <a:prstGeom prst="rect">
            <a:avLst/>
          </a:prstGeom>
          <a:solidFill>
            <a:srgbClr val="1B1464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487826-AA15-8608-E031-BA061296FBDF}"/>
              </a:ext>
            </a:extLst>
          </p:cNvPr>
          <p:cNvSpPr/>
          <p:nvPr/>
        </p:nvSpPr>
        <p:spPr>
          <a:xfrm>
            <a:off x="4983719" y="2787967"/>
            <a:ext cx="3469038" cy="2182824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D75DA6-776C-FB00-FE3C-013E1D574BAB}"/>
              </a:ext>
            </a:extLst>
          </p:cNvPr>
          <p:cNvSpPr/>
          <p:nvPr/>
        </p:nvSpPr>
        <p:spPr>
          <a:xfrm>
            <a:off x="953000" y="3483868"/>
            <a:ext cx="3469038" cy="2495000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C16BAF99-2F69-EFAC-F311-686B70C11F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>
            <a:off x="558415" y="1404651"/>
            <a:ext cx="902043" cy="830365"/>
          </a:xfrm>
          <a:prstGeom prst="rect">
            <a:avLst/>
          </a:prstGeom>
        </p:spPr>
      </p:pic>
      <p:pic>
        <p:nvPicPr>
          <p:cNvPr id="14" name="Picture 13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4565301-2DB6-9FB7-C63F-A00706C1B3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" t="65405" r="88218" b="26847"/>
          <a:stretch/>
        </p:blipFill>
        <p:spPr>
          <a:xfrm>
            <a:off x="767091" y="3905134"/>
            <a:ext cx="472285" cy="531341"/>
          </a:xfrm>
          <a:prstGeom prst="rect">
            <a:avLst/>
          </a:prstGeom>
        </p:spPr>
      </p:pic>
      <p:pic>
        <p:nvPicPr>
          <p:cNvPr id="15" name="Picture 14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9209336E-2810-E93C-1463-D5211F706F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2504375" y="6120138"/>
            <a:ext cx="453879" cy="587718"/>
          </a:xfrm>
          <a:prstGeom prst="rect">
            <a:avLst/>
          </a:prstGeom>
        </p:spPr>
      </p:pic>
      <p:pic>
        <p:nvPicPr>
          <p:cNvPr id="17" name="Picture 16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F061B03B-9423-8170-9764-D24EFD6BE2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60" t="64685" r="511" b="24504"/>
          <a:stretch/>
        </p:blipFill>
        <p:spPr>
          <a:xfrm>
            <a:off x="8499114" y="5999263"/>
            <a:ext cx="667265" cy="741405"/>
          </a:xfrm>
          <a:prstGeom prst="rect">
            <a:avLst/>
          </a:prstGeom>
        </p:spPr>
      </p:pic>
      <p:pic>
        <p:nvPicPr>
          <p:cNvPr id="18" name="Picture 1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E68BCED-EBAE-67C3-46B9-11F4F4A429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>
            <a:off x="11172195" y="3215264"/>
            <a:ext cx="734959" cy="861775"/>
          </a:xfrm>
          <a:prstGeom prst="rect">
            <a:avLst/>
          </a:prstGeom>
        </p:spPr>
      </p:pic>
      <p:pic>
        <p:nvPicPr>
          <p:cNvPr id="19" name="Picture 18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4AF3FE54-2022-85F3-9710-4EED3ABD30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 rot="16200000">
            <a:off x="11740978" y="953630"/>
            <a:ext cx="902043" cy="830365"/>
          </a:xfrm>
          <a:prstGeom prst="rect">
            <a:avLst/>
          </a:prstGeom>
        </p:spPr>
      </p:pic>
      <p:pic>
        <p:nvPicPr>
          <p:cNvPr id="20" name="Picture 19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590F3FEC-6374-96B2-E8A6-E529800058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 rot="16385533">
            <a:off x="6139514" y="-339652"/>
            <a:ext cx="734959" cy="861775"/>
          </a:xfrm>
          <a:prstGeom prst="rect">
            <a:avLst/>
          </a:prstGeom>
        </p:spPr>
      </p:pic>
      <p:sp>
        <p:nvSpPr>
          <p:cNvPr id="28" name="Rounded Rectangle 16">
            <a:extLst>
              <a:ext uri="{FF2B5EF4-FFF2-40B4-BE49-F238E27FC236}">
                <a16:creationId xmlns:a16="http://schemas.microsoft.com/office/drawing/2014/main" id="{2842498E-4FFC-471A-FC0D-8210592F04B2}"/>
              </a:ext>
            </a:extLst>
          </p:cNvPr>
          <p:cNvSpPr/>
          <p:nvPr/>
        </p:nvSpPr>
        <p:spPr>
          <a:xfrm rot="5400000">
            <a:off x="5832575" y="3087668"/>
            <a:ext cx="477054" cy="52740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A29985-04EC-D842-9275-47D242C06964}"/>
              </a:ext>
            </a:extLst>
          </p:cNvPr>
          <p:cNvSpPr txBox="1"/>
          <p:nvPr/>
        </p:nvSpPr>
        <p:spPr>
          <a:xfrm>
            <a:off x="3803330" y="5483785"/>
            <a:ext cx="630749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1B1862"/>
                </a:solidFill>
                <a:latin typeface="Cera Round Pro" panose="000005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https://youtu.be/sZ_CkltlgS4</a:t>
            </a:r>
            <a:r>
              <a:rPr lang="en-GB" sz="2400" b="1" dirty="0">
                <a:solidFill>
                  <a:srgbClr val="1B1862"/>
                </a:solidFill>
                <a:latin typeface="Cera Round Pro" panose="00000500000000000000" pitchFamily="50" charset="0"/>
              </a:rPr>
              <a:t> </a:t>
            </a:r>
          </a:p>
        </p:txBody>
      </p:sp>
      <p:pic>
        <p:nvPicPr>
          <p:cNvPr id="38" name="Picture 3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E8647722-E10D-CBE0-3611-36DC996C83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9446027" y="263704"/>
            <a:ext cx="453879" cy="587718"/>
          </a:xfrm>
          <a:prstGeom prst="rect">
            <a:avLst/>
          </a:prstGeom>
        </p:spPr>
      </p:pic>
      <p:sp>
        <p:nvSpPr>
          <p:cNvPr id="42" name="Rounded Rectangle 16">
            <a:extLst>
              <a:ext uri="{FF2B5EF4-FFF2-40B4-BE49-F238E27FC236}">
                <a16:creationId xmlns:a16="http://schemas.microsoft.com/office/drawing/2014/main" id="{3972BADA-6A8B-04B0-44FB-C022D4F3EFC2}"/>
              </a:ext>
            </a:extLst>
          </p:cNvPr>
          <p:cNvSpPr/>
          <p:nvPr/>
        </p:nvSpPr>
        <p:spPr>
          <a:xfrm rot="5400000">
            <a:off x="3861284" y="-1577685"/>
            <a:ext cx="4072466" cy="9585897"/>
          </a:xfrm>
          <a:prstGeom prst="roundRect">
            <a:avLst>
              <a:gd name="adj" fmla="val 48711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0" name="Rounded Rectangle 16">
            <a:extLst>
              <a:ext uri="{FF2B5EF4-FFF2-40B4-BE49-F238E27FC236}">
                <a16:creationId xmlns:a16="http://schemas.microsoft.com/office/drawing/2014/main" id="{90A50933-AF38-439C-436B-D5B17691B453}"/>
              </a:ext>
            </a:extLst>
          </p:cNvPr>
          <p:cNvSpPr/>
          <p:nvPr/>
        </p:nvSpPr>
        <p:spPr>
          <a:xfrm rot="5400000">
            <a:off x="4020677" y="-1738927"/>
            <a:ext cx="4072466" cy="9585897"/>
          </a:xfrm>
          <a:prstGeom prst="roundRect">
            <a:avLst>
              <a:gd name="adj" fmla="val 48711"/>
            </a:avLst>
          </a:prstGeom>
          <a:solidFill>
            <a:srgbClr val="3A8DF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43" name="Picture 42" descr="A white sign with a play sign on it&#10;&#10;Description automatically generated">
            <a:extLst>
              <a:ext uri="{FF2B5EF4-FFF2-40B4-BE49-F238E27FC236}">
                <a16:creationId xmlns:a16="http://schemas.microsoft.com/office/drawing/2014/main" id="{0FF37B47-6956-D855-DB89-7B205BC913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2397" y="4293535"/>
            <a:ext cx="2743200" cy="2743200"/>
          </a:xfrm>
          <a:prstGeom prst="rect">
            <a:avLst/>
          </a:prstGeom>
        </p:spPr>
      </p:pic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52D9CB6-EA77-7B98-854C-385BBA09D2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  <p:pic>
        <p:nvPicPr>
          <p:cNvPr id="3" name="Online Media 2" title="Anti-Bullying Week 2024: Choose Respect">
            <a:hlinkClick r:id="" action="ppaction://media"/>
            <a:extLst>
              <a:ext uri="{FF2B5EF4-FFF2-40B4-BE49-F238E27FC236}">
                <a16:creationId xmlns:a16="http://schemas.microsoft.com/office/drawing/2014/main" id="{333DC908-EB34-5F0A-41C0-63F92C669CD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821992" y="1241529"/>
            <a:ext cx="6518056" cy="368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1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6">
            <a:extLst>
              <a:ext uri="{FF2B5EF4-FFF2-40B4-BE49-F238E27FC236}">
                <a16:creationId xmlns:a16="http://schemas.microsoft.com/office/drawing/2014/main" id="{3233D655-834C-AC87-D953-788131475CBB}"/>
              </a:ext>
            </a:extLst>
          </p:cNvPr>
          <p:cNvSpPr/>
          <p:nvPr/>
        </p:nvSpPr>
        <p:spPr>
          <a:xfrm rot="5400000">
            <a:off x="3605153" y="-1447206"/>
            <a:ext cx="4389211" cy="1062054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91E2873D-7A61-CC48-663E-48FDAACC575A}"/>
              </a:ext>
            </a:extLst>
          </p:cNvPr>
          <p:cNvSpPr/>
          <p:nvPr/>
        </p:nvSpPr>
        <p:spPr>
          <a:xfrm rot="5400000">
            <a:off x="3769773" y="-1599169"/>
            <a:ext cx="4354878" cy="10620539"/>
          </a:xfrm>
          <a:prstGeom prst="roundRect">
            <a:avLst>
              <a:gd name="adj" fmla="val 50000"/>
            </a:avLst>
          </a:prstGeom>
          <a:solidFill>
            <a:srgbClr val="8757E5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9644314" y="-2727132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8621867" y="-2375593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49D777-FBE6-B9A2-12D8-85B9582764B6}"/>
              </a:ext>
            </a:extLst>
          </p:cNvPr>
          <p:cNvSpPr txBox="1"/>
          <p:nvPr/>
        </p:nvSpPr>
        <p:spPr>
          <a:xfrm>
            <a:off x="1612247" y="2025607"/>
            <a:ext cx="896750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era Round Pro" panose="00000500000000000000" pitchFamily="50" charset="0"/>
              </a:rPr>
              <a:t>The </a:t>
            </a:r>
            <a:r>
              <a:rPr lang="en-GB" sz="3200" b="1" dirty="0">
                <a:solidFill>
                  <a:schemeClr val="bg1"/>
                </a:solidFill>
                <a:latin typeface="Cera Round Pro" panose="00000500000000000000" pitchFamily="50" charset="0"/>
              </a:rPr>
              <a:t>repetitive, intentional hurting </a:t>
            </a:r>
            <a:r>
              <a:rPr lang="en-GB" sz="3200" dirty="0">
                <a:solidFill>
                  <a:schemeClr val="bg1"/>
                </a:solidFill>
                <a:latin typeface="Cera Round Pro" panose="00000500000000000000" pitchFamily="50" charset="0"/>
              </a:rPr>
              <a:t>of one person or group by another person or group, where the relationship involves an </a:t>
            </a:r>
            <a:r>
              <a:rPr lang="en-GB" sz="3200" b="1" dirty="0">
                <a:solidFill>
                  <a:schemeClr val="bg1"/>
                </a:solidFill>
                <a:latin typeface="Cera Round Pro" panose="00000500000000000000" pitchFamily="50" charset="0"/>
              </a:rPr>
              <a:t>imbalance of power</a:t>
            </a:r>
            <a:r>
              <a:rPr lang="en-GB" sz="3200" dirty="0">
                <a:solidFill>
                  <a:schemeClr val="bg1"/>
                </a:solidFill>
                <a:latin typeface="Cera Round Pro" panose="00000500000000000000" pitchFamily="50" charset="0"/>
              </a:rPr>
              <a:t>. Bullying can be physical, verbal or psychological.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Cera Round Pro" panose="00000500000000000000" pitchFamily="50" charset="0"/>
              </a:rPr>
              <a:t> 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Cera Round Pro" panose="00000500000000000000" pitchFamily="50" charset="0"/>
              </a:rPr>
              <a:t>It can happen face to face or online.</a:t>
            </a:r>
            <a:endParaRPr lang="en-US" sz="3200" dirty="0">
              <a:solidFill>
                <a:schemeClr val="bg1"/>
              </a:solidFill>
              <a:latin typeface="Cera Round Pro" panose="000005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E2FB3B-9249-4ABD-0416-27A825764588}"/>
              </a:ext>
            </a:extLst>
          </p:cNvPr>
          <p:cNvSpPr txBox="1"/>
          <p:nvPr/>
        </p:nvSpPr>
        <p:spPr>
          <a:xfrm>
            <a:off x="64807" y="440557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4340C4-B76C-A17D-2D00-4938CDFEAD81}"/>
              </a:ext>
            </a:extLst>
          </p:cNvPr>
          <p:cNvSpPr txBox="1"/>
          <p:nvPr/>
        </p:nvSpPr>
        <p:spPr>
          <a:xfrm rot="10800000">
            <a:off x="10111261" y="4141739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2842498E-4FFC-471A-FC0D-8210592F04B2}"/>
              </a:ext>
            </a:extLst>
          </p:cNvPr>
          <p:cNvSpPr/>
          <p:nvPr/>
        </p:nvSpPr>
        <p:spPr>
          <a:xfrm rot="5400000">
            <a:off x="4135338" y="-1335023"/>
            <a:ext cx="945144" cy="52740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4A1DFD-9DDB-B1C6-854C-0DFCE1EADAFB}"/>
              </a:ext>
            </a:extLst>
          </p:cNvPr>
          <p:cNvSpPr txBox="1"/>
          <p:nvPr/>
        </p:nvSpPr>
        <p:spPr>
          <a:xfrm>
            <a:off x="361465" y="950901"/>
            <a:ext cx="82668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1B1464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WHAT IS BULLYING?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D5E0D-761B-46F8-5357-56A0D9741F70}"/>
              </a:ext>
            </a:extLst>
          </p:cNvPr>
          <p:cNvSpPr txBox="1"/>
          <p:nvPr/>
        </p:nvSpPr>
        <p:spPr>
          <a:xfrm>
            <a:off x="2480040" y="1412420"/>
            <a:ext cx="1143345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500" b="1" dirty="0">
                <a:solidFill>
                  <a:srgbClr val="1B1464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Anti-Bullying Alliance’s Definition:</a:t>
            </a:r>
          </a:p>
        </p:txBody>
      </p:sp>
      <p:pic>
        <p:nvPicPr>
          <p:cNvPr id="11" name="Picture 1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EB5772F-C4E6-F0D4-DD02-F24045D37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30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5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speech bubble on a purple background&#10;&#10;Description automatically generated">
            <a:extLst>
              <a:ext uri="{FF2B5EF4-FFF2-40B4-BE49-F238E27FC236}">
                <a16:creationId xmlns:a16="http://schemas.microsoft.com/office/drawing/2014/main" id="{280CCB1D-B47C-0257-3BE8-D57546E777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8355DC"/>
              </a:clrFrom>
              <a:clrTo>
                <a:srgbClr val="8355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t="14436" r="16005" b="2830"/>
          <a:stretch/>
        </p:blipFill>
        <p:spPr>
          <a:xfrm>
            <a:off x="785730" y="1025197"/>
            <a:ext cx="11015000" cy="6694557"/>
          </a:xfrm>
          <a:prstGeom prst="rect">
            <a:avLst/>
          </a:prstGeom>
        </p:spPr>
      </p:pic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8617350" y="-3291217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7883812" y="-2321232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567D46-0673-BF33-964D-985A1A0D84F8}"/>
              </a:ext>
            </a:extLst>
          </p:cNvPr>
          <p:cNvSpPr txBox="1"/>
          <p:nvPr/>
        </p:nvSpPr>
        <p:spPr>
          <a:xfrm>
            <a:off x="5002064" y="1894573"/>
            <a:ext cx="560363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1B1464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How well do we, as a society, show respect to one another?</a:t>
            </a:r>
            <a:endParaRPr lang="en-GB" sz="4800" b="1" dirty="0">
              <a:solidFill>
                <a:srgbClr val="1B1464"/>
              </a:solidFill>
              <a:latin typeface="Cera Round Pro" panose="00000500000000000000" pitchFamily="50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58FB81-C75D-12F1-C80A-CD379B6408F9}"/>
              </a:ext>
            </a:extLst>
          </p:cNvPr>
          <p:cNvSpPr txBox="1"/>
          <p:nvPr/>
        </p:nvSpPr>
        <p:spPr>
          <a:xfrm>
            <a:off x="2382417" y="2029635"/>
            <a:ext cx="7427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C2FFEE-2D8E-77D8-536A-0A5759905DBE}"/>
              </a:ext>
            </a:extLst>
          </p:cNvPr>
          <p:cNvSpPr/>
          <p:nvPr/>
        </p:nvSpPr>
        <p:spPr>
          <a:xfrm>
            <a:off x="2145323" y="5598606"/>
            <a:ext cx="70339" cy="67132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E5A072-AA07-B35B-405C-D59C1A2A62E9}"/>
              </a:ext>
            </a:extLst>
          </p:cNvPr>
          <p:cNvSpPr txBox="1"/>
          <p:nvPr/>
        </p:nvSpPr>
        <p:spPr>
          <a:xfrm>
            <a:off x="2494328" y="750682"/>
            <a:ext cx="388079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0" b="1" dirty="0">
                <a:solidFill>
                  <a:srgbClr val="8757E5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EA44EFD-2551-8F5B-114D-E0400B052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42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8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16">
            <a:extLst>
              <a:ext uri="{FF2B5EF4-FFF2-40B4-BE49-F238E27FC236}">
                <a16:creationId xmlns:a16="http://schemas.microsoft.com/office/drawing/2014/main" id="{5CC397E0-5338-EC44-BE3D-225F25B75CC2}"/>
              </a:ext>
            </a:extLst>
          </p:cNvPr>
          <p:cNvSpPr/>
          <p:nvPr/>
        </p:nvSpPr>
        <p:spPr>
          <a:xfrm rot="5400000">
            <a:off x="3673810" y="-1541795"/>
            <a:ext cx="4487328" cy="10791369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B1464"/>
              </a:solidFill>
            </a:endParaRPr>
          </a:p>
        </p:txBody>
      </p:sp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8746187" y="-3016879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7896568" y="-2268488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91E2873D-7A61-CC48-663E-48FDAACC575A}"/>
              </a:ext>
            </a:extLst>
          </p:cNvPr>
          <p:cNvSpPr/>
          <p:nvPr/>
        </p:nvSpPr>
        <p:spPr>
          <a:xfrm rot="5400000">
            <a:off x="3918561" y="-1671554"/>
            <a:ext cx="4354878" cy="106205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rgbClr val="1B18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ounded Rectangle 16">
            <a:extLst>
              <a:ext uri="{FF2B5EF4-FFF2-40B4-BE49-F238E27FC236}">
                <a16:creationId xmlns:a16="http://schemas.microsoft.com/office/drawing/2014/main" id="{BAE14904-B7DE-626A-F652-B82B0E05DF5B}"/>
              </a:ext>
            </a:extLst>
          </p:cNvPr>
          <p:cNvSpPr/>
          <p:nvPr/>
        </p:nvSpPr>
        <p:spPr>
          <a:xfrm rot="5400000">
            <a:off x="3979667" y="-932902"/>
            <a:ext cx="902800" cy="4573954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030BC0B9-8C5E-690F-75D5-79753247810D}"/>
              </a:ext>
            </a:extLst>
          </p:cNvPr>
          <p:cNvSpPr txBox="1"/>
          <p:nvPr/>
        </p:nvSpPr>
        <p:spPr>
          <a:xfrm>
            <a:off x="263637" y="972639"/>
            <a:ext cx="82668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WHAT IS RESPECT?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567D46-0673-BF33-964D-985A1A0D84F8}"/>
              </a:ext>
            </a:extLst>
          </p:cNvPr>
          <p:cNvSpPr txBox="1"/>
          <p:nvPr/>
        </p:nvSpPr>
        <p:spPr>
          <a:xfrm>
            <a:off x="1126831" y="2717802"/>
            <a:ext cx="1015340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1B1464"/>
                </a:solidFill>
                <a:latin typeface="Cera Round Pro" panose="00000500000000000000" pitchFamily="50" charset="0"/>
                <a:ea typeface="Cera Pro" panose="00000500000000000000" pitchFamily="50" charset="0"/>
                <a:cs typeface="Times New Roman" panose="02020603050405020304" pitchFamily="18" charset="0"/>
              </a:rPr>
              <a:t>H</a:t>
            </a:r>
            <a:r>
              <a:rPr lang="en-US" sz="4800" b="1" dirty="0">
                <a:solidFill>
                  <a:srgbClr val="1B1464"/>
                </a:solidFill>
                <a:effectLst/>
                <a:latin typeface="Cera Round Pro" panose="00000500000000000000" pitchFamily="50" charset="0"/>
                <a:ea typeface="Cera Pro" panose="00000500000000000000" pitchFamily="50" charset="0"/>
                <a:cs typeface="Times New Roman" panose="02020603050405020304" pitchFamily="18" charset="0"/>
              </a:rPr>
              <a:t>ave due regard for (someone’s feelings, wishes, or rights).</a:t>
            </a:r>
            <a:endParaRPr lang="en-GB" sz="4800" b="1" dirty="0">
              <a:solidFill>
                <a:srgbClr val="1B1464"/>
              </a:solidFill>
              <a:latin typeface="Cera Round Pro" panose="00000500000000000000" pitchFamily="50" charset="0"/>
            </a:endParaRP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DAE2FB3B-9249-4ABD-0416-27A825764588}"/>
              </a:ext>
            </a:extLst>
          </p:cNvPr>
          <p:cNvSpPr txBox="1"/>
          <p:nvPr/>
        </p:nvSpPr>
        <p:spPr>
          <a:xfrm>
            <a:off x="106045" y="435353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0" b="1" dirty="0">
                <a:solidFill>
                  <a:srgbClr val="1B1464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424340C4-B76C-A17D-2D00-4938CDFEAD81}"/>
              </a:ext>
            </a:extLst>
          </p:cNvPr>
          <p:cNvSpPr txBox="1"/>
          <p:nvPr/>
        </p:nvSpPr>
        <p:spPr>
          <a:xfrm rot="10800000">
            <a:off x="10367599" y="4016101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0" b="1" dirty="0">
                <a:solidFill>
                  <a:srgbClr val="1B1464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58FB81-C75D-12F1-C80A-CD379B6408F9}"/>
              </a:ext>
            </a:extLst>
          </p:cNvPr>
          <p:cNvSpPr txBox="1"/>
          <p:nvPr/>
        </p:nvSpPr>
        <p:spPr>
          <a:xfrm>
            <a:off x="2388637" y="2031353"/>
            <a:ext cx="7427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E910C1-13E1-D64B-7BAB-B96E9B26C2CA}"/>
              </a:ext>
            </a:extLst>
          </p:cNvPr>
          <p:cNvSpPr txBox="1"/>
          <p:nvPr/>
        </p:nvSpPr>
        <p:spPr>
          <a:xfrm>
            <a:off x="2487993" y="1448872"/>
            <a:ext cx="1143345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500" b="1">
                <a:solidFill>
                  <a:schemeClr val="bg1"/>
                </a:solidFill>
                <a:latin typeface="Cera Round Pro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Oxford Languages </a:t>
            </a:r>
            <a:r>
              <a:rPr lang="en-GB" sz="1500" b="1">
                <a:solidFill>
                  <a:schemeClr val="bg1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</a:t>
            </a:r>
            <a:r>
              <a:rPr lang="en-GB" sz="1500" b="1" dirty="0">
                <a:solidFill>
                  <a:schemeClr val="bg1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Picture 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A1AB2DC8-754B-0344-81E4-008C75FBE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260" y="6006804"/>
            <a:ext cx="2917368" cy="9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39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6487826-AA15-8608-E031-BA061296FBDF}"/>
              </a:ext>
            </a:extLst>
          </p:cNvPr>
          <p:cNvSpPr/>
          <p:nvPr/>
        </p:nvSpPr>
        <p:spPr>
          <a:xfrm>
            <a:off x="4983719" y="2940366"/>
            <a:ext cx="3469038" cy="2182824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F4A62143-AEF2-A858-AA6E-76C7393CBF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2" b="69683"/>
          <a:stretch/>
        </p:blipFill>
        <p:spPr>
          <a:xfrm rot="16200000">
            <a:off x="-185489" y="3922704"/>
            <a:ext cx="3101992" cy="2768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D75DA6-776C-FB00-FE3C-013E1D574BAB}"/>
              </a:ext>
            </a:extLst>
          </p:cNvPr>
          <p:cNvSpPr/>
          <p:nvPr/>
        </p:nvSpPr>
        <p:spPr>
          <a:xfrm>
            <a:off x="983392" y="3504263"/>
            <a:ext cx="3469038" cy="2495000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FA6AFF-E2B1-C60E-CFD1-38F1B3620824}"/>
              </a:ext>
            </a:extLst>
          </p:cNvPr>
          <p:cNvSpPr/>
          <p:nvPr/>
        </p:nvSpPr>
        <p:spPr>
          <a:xfrm>
            <a:off x="897745" y="1070190"/>
            <a:ext cx="3782970" cy="2182824"/>
          </a:xfrm>
          <a:prstGeom prst="rect">
            <a:avLst/>
          </a:prstGeom>
          <a:solidFill>
            <a:srgbClr val="1B1464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 descr="A circle with different colored arrows&#10;&#10;Description automatically generated">
            <a:extLst>
              <a:ext uri="{FF2B5EF4-FFF2-40B4-BE49-F238E27FC236}">
                <a16:creationId xmlns:a16="http://schemas.microsoft.com/office/drawing/2014/main" id="{B753928F-B0E7-79AA-5029-261906086F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1B1263"/>
              </a:clrFrom>
              <a:clrTo>
                <a:srgbClr val="1B126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7" t="27636" r="23911" b="21799"/>
          <a:stretch/>
        </p:blipFill>
        <p:spPr>
          <a:xfrm>
            <a:off x="721239" y="250396"/>
            <a:ext cx="6522608" cy="6357207"/>
          </a:xfrm>
          <a:prstGeom prst="rect">
            <a:avLst/>
          </a:prstGeom>
        </p:spPr>
      </p:pic>
      <p:pic>
        <p:nvPicPr>
          <p:cNvPr id="21" name="Picture 20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1AD59B8B-4E24-630E-7EB8-E8C726936C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9" t="86825"/>
          <a:stretch/>
        </p:blipFill>
        <p:spPr>
          <a:xfrm>
            <a:off x="10069287" y="5383707"/>
            <a:ext cx="2122713" cy="150585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B9FB4A9-5D88-347C-85BD-769ED20B9BB1}"/>
              </a:ext>
            </a:extLst>
          </p:cNvPr>
          <p:cNvSpPr/>
          <p:nvPr/>
        </p:nvSpPr>
        <p:spPr>
          <a:xfrm>
            <a:off x="7726919" y="3731198"/>
            <a:ext cx="3469038" cy="2182824"/>
          </a:xfrm>
          <a:prstGeom prst="rect">
            <a:avLst/>
          </a:prstGeom>
          <a:solidFill>
            <a:srgbClr val="1B1464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5C74E9-9A56-5B7E-47F9-A4D489420BC3}"/>
              </a:ext>
            </a:extLst>
          </p:cNvPr>
          <p:cNvGrpSpPr/>
          <p:nvPr/>
        </p:nvGrpSpPr>
        <p:grpSpPr>
          <a:xfrm>
            <a:off x="6567090" y="274077"/>
            <a:ext cx="5358600" cy="1077565"/>
            <a:chOff x="3352800" y="259047"/>
            <a:chExt cx="5358600" cy="1077565"/>
          </a:xfrm>
        </p:grpSpPr>
        <p:sp>
          <p:nvSpPr>
            <p:cNvPr id="6" name="Rounded Rectangle 16">
              <a:extLst>
                <a:ext uri="{FF2B5EF4-FFF2-40B4-BE49-F238E27FC236}">
                  <a16:creationId xmlns:a16="http://schemas.microsoft.com/office/drawing/2014/main" id="{E36E69BF-2E3B-F313-1201-7DB23B826675}"/>
                </a:ext>
              </a:extLst>
            </p:cNvPr>
            <p:cNvSpPr/>
            <p:nvPr/>
          </p:nvSpPr>
          <p:spPr>
            <a:xfrm rot="5400000">
              <a:off x="5474558" y="-1862711"/>
              <a:ext cx="1077565" cy="532108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7150">
              <a:solidFill>
                <a:srgbClr val="1B18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16">
              <a:extLst>
                <a:ext uri="{FF2B5EF4-FFF2-40B4-BE49-F238E27FC236}">
                  <a16:creationId xmlns:a16="http://schemas.microsoft.com/office/drawing/2014/main" id="{8055799C-E774-3F76-82D4-F70FACA292CF}"/>
                </a:ext>
              </a:extLst>
            </p:cNvPr>
            <p:cNvSpPr/>
            <p:nvPr/>
          </p:nvSpPr>
          <p:spPr>
            <a:xfrm rot="5400000">
              <a:off x="5606945" y="-1803026"/>
              <a:ext cx="911087" cy="5131398"/>
            </a:xfrm>
            <a:prstGeom prst="roundRect">
              <a:avLst>
                <a:gd name="adj" fmla="val 50000"/>
              </a:avLst>
            </a:prstGeom>
            <a:solidFill>
              <a:srgbClr val="8757E5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08498980-A0F6-7617-1BD9-C42C3D51664D}"/>
                </a:ext>
              </a:extLst>
            </p:cNvPr>
            <p:cNvSpPr txBox="1"/>
            <p:nvPr/>
          </p:nvSpPr>
          <p:spPr>
            <a:xfrm>
              <a:off x="3451096" y="449897"/>
              <a:ext cx="5260304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500" b="1" dirty="0">
                  <a:solidFill>
                    <a:schemeClr val="bg1"/>
                  </a:solidFill>
                  <a:latin typeface="Cera Round Pro" panose="00000500000000000000" pitchFamily="50" charset="0"/>
                  <a:cs typeface="Segoe UI" panose="020B0502040204020203" pitchFamily="34" charset="0"/>
                </a:rPr>
                <a:t>RESPECT IN ACTION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05309D4-1338-14F0-E812-4EBC7921DC4D}"/>
              </a:ext>
            </a:extLst>
          </p:cNvPr>
          <p:cNvSpPr txBox="1"/>
          <p:nvPr/>
        </p:nvSpPr>
        <p:spPr>
          <a:xfrm>
            <a:off x="7420353" y="2690118"/>
            <a:ext cx="40054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i="0" dirty="0">
                <a:solidFill>
                  <a:srgbClr val="FFFFFF"/>
                </a:solidFill>
                <a:effectLst/>
                <a:latin typeface="Cera Round Pro" panose="00000500000000000000" pitchFamily="50" charset="0"/>
              </a:rPr>
              <a:t>Demonstrating respect for others, self-respect, and being respected are interlinked elements essential for fostering healthy and positive interactions.</a:t>
            </a:r>
            <a:endParaRPr lang="en-GB" sz="2000" b="1" dirty="0">
              <a:latin typeface="Cera Round Pro" panose="00000500000000000000" pitchFamily="50" charset="0"/>
            </a:endParaRPr>
          </a:p>
        </p:txBody>
      </p:sp>
      <p:pic>
        <p:nvPicPr>
          <p:cNvPr id="31" name="Picture 30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342CC307-BF61-F10D-7703-2FC06C21E2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5530015" y="61081"/>
            <a:ext cx="453879" cy="587718"/>
          </a:xfrm>
          <a:prstGeom prst="rect">
            <a:avLst/>
          </a:prstGeom>
        </p:spPr>
      </p:pic>
      <p:pic>
        <p:nvPicPr>
          <p:cNvPr id="32" name="Picture 31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A68C8EB-AF20-F7EC-07D8-7B2A91730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 rot="16200000">
            <a:off x="11281272" y="1607534"/>
            <a:ext cx="902043" cy="830365"/>
          </a:xfrm>
          <a:prstGeom prst="rect">
            <a:avLst/>
          </a:prstGeom>
        </p:spPr>
      </p:pic>
      <p:pic>
        <p:nvPicPr>
          <p:cNvPr id="33" name="Picture 32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8426E7EF-818B-AD70-A526-7D654179B1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>
            <a:off x="8054715" y="5651503"/>
            <a:ext cx="734959" cy="861775"/>
          </a:xfrm>
          <a:prstGeom prst="rect">
            <a:avLst/>
          </a:prstGeom>
        </p:spPr>
      </p:pic>
      <p:pic>
        <p:nvPicPr>
          <p:cNvPr id="34" name="Picture 33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16C38770-384F-EAC8-B4F5-EAA33AA1F6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" t="65405" r="88218" b="26847"/>
          <a:stretch/>
        </p:blipFill>
        <p:spPr>
          <a:xfrm>
            <a:off x="19653" y="3139063"/>
            <a:ext cx="472285" cy="531341"/>
          </a:xfrm>
          <a:prstGeom prst="rect">
            <a:avLst/>
          </a:prstGeom>
        </p:spPr>
      </p:pic>
      <p:pic>
        <p:nvPicPr>
          <p:cNvPr id="35" name="Picture 34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3D73CF0E-9123-283B-76B7-61DBC4DE31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>
            <a:off x="155126" y="1282929"/>
            <a:ext cx="902043" cy="830365"/>
          </a:xfrm>
          <a:prstGeom prst="rect">
            <a:avLst/>
          </a:prstGeom>
        </p:spPr>
      </p:pic>
      <p:pic>
        <p:nvPicPr>
          <p:cNvPr id="36" name="Picture 35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475827C-B8C3-8EA7-74B3-4374AAE778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1411793" y="5715715"/>
            <a:ext cx="453879" cy="587718"/>
          </a:xfrm>
          <a:prstGeom prst="rect">
            <a:avLst/>
          </a:prstGeom>
        </p:spPr>
      </p:pic>
      <p:pic>
        <p:nvPicPr>
          <p:cNvPr id="39" name="Picture 38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054F3AC7-12A3-AE68-9EBF-4CDACB7954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60" t="64685" r="511" b="24504"/>
          <a:stretch/>
        </p:blipFill>
        <p:spPr>
          <a:xfrm>
            <a:off x="10649846" y="5066028"/>
            <a:ext cx="667265" cy="741405"/>
          </a:xfrm>
          <a:prstGeom prst="rect">
            <a:avLst/>
          </a:prstGeom>
        </p:spPr>
      </p:pic>
      <p:pic>
        <p:nvPicPr>
          <p:cNvPr id="41" name="Picture 40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98212419-CF01-5871-881E-C459A05DE8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6096000" y="5989138"/>
            <a:ext cx="453879" cy="587718"/>
          </a:xfrm>
          <a:prstGeom prst="rect">
            <a:avLst/>
          </a:prstGeom>
        </p:spPr>
      </p:pic>
      <p:pic>
        <p:nvPicPr>
          <p:cNvPr id="19" name="Picture 1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25AED14-914A-6598-4317-6DBF9644F6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756" y="69102"/>
            <a:ext cx="2917371" cy="98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7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3A0B894-B816-DCB2-F502-D9C9B52175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2" b="69683"/>
          <a:stretch/>
        </p:blipFill>
        <p:spPr>
          <a:xfrm>
            <a:off x="0" y="0"/>
            <a:ext cx="3101992" cy="2768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FA6AFF-E2B1-C60E-CFD1-38F1B3620824}"/>
              </a:ext>
            </a:extLst>
          </p:cNvPr>
          <p:cNvSpPr/>
          <p:nvPr/>
        </p:nvSpPr>
        <p:spPr>
          <a:xfrm>
            <a:off x="720714" y="1023015"/>
            <a:ext cx="3782970" cy="2182824"/>
          </a:xfrm>
          <a:prstGeom prst="rect">
            <a:avLst/>
          </a:prstGeom>
          <a:solidFill>
            <a:srgbClr val="1B1464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16">
            <a:extLst>
              <a:ext uri="{FF2B5EF4-FFF2-40B4-BE49-F238E27FC236}">
                <a16:creationId xmlns:a16="http://schemas.microsoft.com/office/drawing/2014/main" id="{BD540AE7-60F1-6455-5BD4-A2E008898C37}"/>
              </a:ext>
            </a:extLst>
          </p:cNvPr>
          <p:cNvSpPr/>
          <p:nvPr/>
        </p:nvSpPr>
        <p:spPr>
          <a:xfrm rot="5400000">
            <a:off x="5103785" y="-2963572"/>
            <a:ext cx="1766420" cy="889816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487826-AA15-8608-E031-BA061296FBDF}"/>
              </a:ext>
            </a:extLst>
          </p:cNvPr>
          <p:cNvSpPr/>
          <p:nvPr/>
        </p:nvSpPr>
        <p:spPr>
          <a:xfrm>
            <a:off x="4983719" y="3057933"/>
            <a:ext cx="3469038" cy="2182824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D75DA6-776C-FB00-FE3C-013E1D574BAB}"/>
              </a:ext>
            </a:extLst>
          </p:cNvPr>
          <p:cNvSpPr/>
          <p:nvPr/>
        </p:nvSpPr>
        <p:spPr>
          <a:xfrm>
            <a:off x="983392" y="3504263"/>
            <a:ext cx="3469038" cy="2495000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C16BAF99-2F69-EFAC-F311-686B70C11F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>
            <a:off x="-297423" y="2888171"/>
            <a:ext cx="902043" cy="830365"/>
          </a:xfrm>
          <a:prstGeom prst="rect">
            <a:avLst/>
          </a:prstGeom>
        </p:spPr>
      </p:pic>
      <p:pic>
        <p:nvPicPr>
          <p:cNvPr id="14" name="Picture 13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4565301-2DB6-9FB7-C63F-A00706C1B3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" t="65405" r="88218" b="26847"/>
          <a:stretch/>
        </p:blipFill>
        <p:spPr>
          <a:xfrm>
            <a:off x="132335" y="5982098"/>
            <a:ext cx="472285" cy="531341"/>
          </a:xfrm>
          <a:prstGeom prst="rect">
            <a:avLst/>
          </a:prstGeom>
        </p:spPr>
      </p:pic>
      <p:pic>
        <p:nvPicPr>
          <p:cNvPr id="15" name="Picture 14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9209336E-2810-E93C-1463-D5211F706F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2504375" y="6120138"/>
            <a:ext cx="453879" cy="587718"/>
          </a:xfrm>
          <a:prstGeom prst="rect">
            <a:avLst/>
          </a:prstGeom>
        </p:spPr>
      </p:pic>
      <p:pic>
        <p:nvPicPr>
          <p:cNvPr id="17" name="Picture 16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F061B03B-9423-8170-9764-D24EFD6BE2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60" t="64685" r="511" b="24504"/>
          <a:stretch/>
        </p:blipFill>
        <p:spPr>
          <a:xfrm>
            <a:off x="8087283" y="6231326"/>
            <a:ext cx="667265" cy="741405"/>
          </a:xfrm>
          <a:prstGeom prst="rect">
            <a:avLst/>
          </a:prstGeom>
        </p:spPr>
      </p:pic>
      <p:pic>
        <p:nvPicPr>
          <p:cNvPr id="18" name="Picture 1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E68BCED-EBAE-67C3-46B9-11F4F4A429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>
            <a:off x="11172195" y="3367663"/>
            <a:ext cx="734959" cy="861775"/>
          </a:xfrm>
          <a:prstGeom prst="rect">
            <a:avLst/>
          </a:prstGeom>
        </p:spPr>
      </p:pic>
      <p:pic>
        <p:nvPicPr>
          <p:cNvPr id="19" name="Picture 18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4AF3FE54-2022-85F3-9710-4EED3ABD30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 rot="16200000">
            <a:off x="11740978" y="1106029"/>
            <a:ext cx="902043" cy="830365"/>
          </a:xfrm>
          <a:prstGeom prst="rect">
            <a:avLst/>
          </a:prstGeom>
        </p:spPr>
      </p:pic>
      <p:pic>
        <p:nvPicPr>
          <p:cNvPr id="20" name="Picture 19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590F3FEC-6374-96B2-E8A6-E529800058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 rot="16385533">
            <a:off x="5619515" y="-377118"/>
            <a:ext cx="734959" cy="861775"/>
          </a:xfrm>
          <a:prstGeom prst="rect">
            <a:avLst/>
          </a:prstGeom>
        </p:spPr>
      </p:pic>
      <p:pic>
        <p:nvPicPr>
          <p:cNvPr id="38" name="Picture 3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E8647722-E10D-CBE0-3611-36DC996C83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10027162" y="205395"/>
            <a:ext cx="453879" cy="587718"/>
          </a:xfrm>
          <a:prstGeom prst="rect">
            <a:avLst/>
          </a:prstGeom>
        </p:spPr>
      </p:pic>
      <p:sp>
        <p:nvSpPr>
          <p:cNvPr id="6" name="Rounded Rectangle 16">
            <a:extLst>
              <a:ext uri="{FF2B5EF4-FFF2-40B4-BE49-F238E27FC236}">
                <a16:creationId xmlns:a16="http://schemas.microsoft.com/office/drawing/2014/main" id="{6D83570B-FEB1-02D4-64BA-0EBEF368C676}"/>
              </a:ext>
            </a:extLst>
          </p:cNvPr>
          <p:cNvSpPr/>
          <p:nvPr/>
        </p:nvSpPr>
        <p:spPr>
          <a:xfrm rot="5400000">
            <a:off x="5247387" y="-3046495"/>
            <a:ext cx="1695648" cy="8861590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A8EA4B01-A23F-244C-D79D-7FCC88073AE9}"/>
              </a:ext>
            </a:extLst>
          </p:cNvPr>
          <p:cNvSpPr txBox="1"/>
          <p:nvPr/>
        </p:nvSpPr>
        <p:spPr>
          <a:xfrm>
            <a:off x="1683258" y="537651"/>
            <a:ext cx="88981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WHO CAN YOU SPEAK TO AT SCHOOL?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D80DA7-054F-220A-D0D0-4244663E9C7C}"/>
              </a:ext>
            </a:extLst>
          </p:cNvPr>
          <p:cNvSpPr/>
          <p:nvPr/>
        </p:nvSpPr>
        <p:spPr>
          <a:xfrm>
            <a:off x="1762866" y="2964237"/>
            <a:ext cx="2383148" cy="2421725"/>
          </a:xfrm>
          <a:prstGeom prst="rect">
            <a:avLst/>
          </a:prstGeom>
          <a:solidFill>
            <a:srgbClr val="8757E5"/>
          </a:solidFill>
          <a:ln w="57150">
            <a:solidFill>
              <a:schemeClr val="bg1">
                <a:alpha val="98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D39768-375C-80E3-09D6-6AADDB3B7813}"/>
              </a:ext>
            </a:extLst>
          </p:cNvPr>
          <p:cNvSpPr/>
          <p:nvPr/>
        </p:nvSpPr>
        <p:spPr>
          <a:xfrm>
            <a:off x="4903637" y="2964237"/>
            <a:ext cx="2383148" cy="2421725"/>
          </a:xfrm>
          <a:prstGeom prst="rect">
            <a:avLst/>
          </a:prstGeom>
          <a:solidFill>
            <a:srgbClr val="8757E5"/>
          </a:solidFill>
          <a:ln w="57150">
            <a:solidFill>
              <a:schemeClr val="bg1">
                <a:alpha val="98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EACA7E-4799-93F7-AF61-A8C16AA0291F}"/>
              </a:ext>
            </a:extLst>
          </p:cNvPr>
          <p:cNvSpPr/>
          <p:nvPr/>
        </p:nvSpPr>
        <p:spPr>
          <a:xfrm>
            <a:off x="7974805" y="2964237"/>
            <a:ext cx="2383148" cy="2421725"/>
          </a:xfrm>
          <a:prstGeom prst="rect">
            <a:avLst/>
          </a:prstGeom>
          <a:solidFill>
            <a:srgbClr val="8757E5"/>
          </a:solidFill>
          <a:ln w="57150">
            <a:solidFill>
              <a:schemeClr val="bg1">
                <a:alpha val="98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23" name="Graphic 22" descr="Raised hand with solid fill">
            <a:extLst>
              <a:ext uri="{FF2B5EF4-FFF2-40B4-BE49-F238E27FC236}">
                <a16:creationId xmlns:a16="http://schemas.microsoft.com/office/drawing/2014/main" id="{43CEA8DC-53B9-2083-CBD9-E867050032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83026">
            <a:off x="1226179" y="2441096"/>
            <a:ext cx="773093" cy="773093"/>
          </a:xfrm>
          <a:prstGeom prst="rect">
            <a:avLst/>
          </a:prstGeom>
        </p:spPr>
      </p:pic>
      <p:pic>
        <p:nvPicPr>
          <p:cNvPr id="25" name="Graphic 24" descr="Raised hand with solid fill">
            <a:extLst>
              <a:ext uri="{FF2B5EF4-FFF2-40B4-BE49-F238E27FC236}">
                <a16:creationId xmlns:a16="http://schemas.microsoft.com/office/drawing/2014/main" id="{2D8232B7-0EC9-1297-61FD-B37AB12DE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83026">
            <a:off x="4377428" y="2461545"/>
            <a:ext cx="773093" cy="773093"/>
          </a:xfrm>
          <a:prstGeom prst="rect">
            <a:avLst/>
          </a:prstGeom>
        </p:spPr>
      </p:pic>
      <p:pic>
        <p:nvPicPr>
          <p:cNvPr id="26" name="Graphic 25" descr="Raised hand with solid fill">
            <a:extLst>
              <a:ext uri="{FF2B5EF4-FFF2-40B4-BE49-F238E27FC236}">
                <a16:creationId xmlns:a16="http://schemas.microsoft.com/office/drawing/2014/main" id="{885363CE-130C-5FEE-D83A-8041473C4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83026">
            <a:off x="7452605" y="2455675"/>
            <a:ext cx="773093" cy="773093"/>
          </a:xfrm>
          <a:prstGeom prst="rect">
            <a:avLst/>
          </a:prstGeom>
        </p:spPr>
      </p:pic>
      <p:sp>
        <p:nvSpPr>
          <p:cNvPr id="27" name="Rounded Rectangle 16">
            <a:extLst>
              <a:ext uri="{FF2B5EF4-FFF2-40B4-BE49-F238E27FC236}">
                <a16:creationId xmlns:a16="http://schemas.microsoft.com/office/drawing/2014/main" id="{C5CB5DE1-58CE-0DF4-BF0A-EF60D09E4603}"/>
              </a:ext>
            </a:extLst>
          </p:cNvPr>
          <p:cNvSpPr/>
          <p:nvPr/>
        </p:nvSpPr>
        <p:spPr>
          <a:xfrm rot="5400000">
            <a:off x="2798438" y="4510955"/>
            <a:ext cx="325792" cy="25546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Rounded Rectangle 16">
            <a:extLst>
              <a:ext uri="{FF2B5EF4-FFF2-40B4-BE49-F238E27FC236}">
                <a16:creationId xmlns:a16="http://schemas.microsoft.com/office/drawing/2014/main" id="{41ADD53C-23C4-09DD-A9AC-A300E159EEB0}"/>
              </a:ext>
            </a:extLst>
          </p:cNvPr>
          <p:cNvSpPr/>
          <p:nvPr/>
        </p:nvSpPr>
        <p:spPr>
          <a:xfrm rot="5400000">
            <a:off x="5932315" y="4524626"/>
            <a:ext cx="325792" cy="25546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Rounded Rectangle 16">
            <a:extLst>
              <a:ext uri="{FF2B5EF4-FFF2-40B4-BE49-F238E27FC236}">
                <a16:creationId xmlns:a16="http://schemas.microsoft.com/office/drawing/2014/main" id="{5CF0E039-CE25-975B-BD83-4B47B89D5029}"/>
              </a:ext>
            </a:extLst>
          </p:cNvPr>
          <p:cNvSpPr/>
          <p:nvPr/>
        </p:nvSpPr>
        <p:spPr>
          <a:xfrm rot="5400000">
            <a:off x="9020878" y="4536351"/>
            <a:ext cx="325792" cy="25546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7DDBC59-A46B-345D-A9FE-6B3562B38376}"/>
              </a:ext>
            </a:extLst>
          </p:cNvPr>
          <p:cNvSpPr txBox="1"/>
          <p:nvPr/>
        </p:nvSpPr>
        <p:spPr>
          <a:xfrm>
            <a:off x="1940682" y="5580327"/>
            <a:ext cx="63074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1B1862"/>
                </a:solidFill>
                <a:latin typeface="Cera Round Pro" panose="00000500000000000000" pitchFamily="50" charset="0"/>
              </a:rPr>
              <a:t>Staff name here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050FD3F-5CED-DBDF-C405-DF370A2C39EC}"/>
              </a:ext>
            </a:extLst>
          </p:cNvPr>
          <p:cNvSpPr txBox="1"/>
          <p:nvPr/>
        </p:nvSpPr>
        <p:spPr>
          <a:xfrm>
            <a:off x="5042446" y="5578987"/>
            <a:ext cx="63074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1B1862"/>
                </a:solidFill>
                <a:latin typeface="Cera Round Pro" panose="00000500000000000000" pitchFamily="50" charset="0"/>
              </a:rPr>
              <a:t>Staff name here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DE833B-006E-2CFD-68E9-34DD3ACFB447}"/>
              </a:ext>
            </a:extLst>
          </p:cNvPr>
          <p:cNvSpPr txBox="1"/>
          <p:nvPr/>
        </p:nvSpPr>
        <p:spPr>
          <a:xfrm>
            <a:off x="8124578" y="5590710"/>
            <a:ext cx="63074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1B1862"/>
                </a:solidFill>
                <a:latin typeface="Cera Round Pro" panose="00000500000000000000" pitchFamily="50" charset="0"/>
              </a:rPr>
              <a:t>Staff name here</a:t>
            </a:r>
          </a:p>
        </p:txBody>
      </p:sp>
      <p:pic>
        <p:nvPicPr>
          <p:cNvPr id="39" name="Picture 38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8E4F0E83-F199-2B0E-FDB8-B6D14A6F70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10810490" y="6219447"/>
            <a:ext cx="453879" cy="587718"/>
          </a:xfrm>
          <a:prstGeom prst="rect">
            <a:avLst/>
          </a:prstGeom>
        </p:spPr>
      </p:pic>
      <p:pic>
        <p:nvPicPr>
          <p:cNvPr id="41" name="Picture 40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EC226B6D-4699-58E9-2B93-1A5520FFC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" t="65405" r="88218" b="26847"/>
          <a:stretch/>
        </p:blipFill>
        <p:spPr>
          <a:xfrm>
            <a:off x="7366867" y="3709359"/>
            <a:ext cx="472285" cy="531341"/>
          </a:xfrm>
          <a:prstGeom prst="rect">
            <a:avLst/>
          </a:prstGeom>
        </p:spPr>
      </p:pic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21477BE-C6AF-8753-4BBF-2252242C2A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04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3A0B894-B816-DCB2-F502-D9C9B52175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2" b="69683"/>
          <a:stretch/>
        </p:blipFill>
        <p:spPr>
          <a:xfrm>
            <a:off x="0" y="1"/>
            <a:ext cx="3101992" cy="2768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FA6AFF-E2B1-C60E-CFD1-38F1B3620824}"/>
              </a:ext>
            </a:extLst>
          </p:cNvPr>
          <p:cNvSpPr/>
          <p:nvPr/>
        </p:nvSpPr>
        <p:spPr>
          <a:xfrm>
            <a:off x="839830" y="1070190"/>
            <a:ext cx="3782970" cy="2182824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502F09B8-57F9-4AA5-2921-3CE90521AB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40" t="476" b="84603"/>
          <a:stretch/>
        </p:blipFill>
        <p:spPr>
          <a:xfrm>
            <a:off x="10830823" y="1"/>
            <a:ext cx="1379837" cy="1576400"/>
          </a:xfrm>
          <a:prstGeom prst="rect">
            <a:avLst/>
          </a:prstGeom>
        </p:spPr>
      </p:pic>
      <p:pic>
        <p:nvPicPr>
          <p:cNvPr id="15" name="Picture 14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C9C96347-3B1E-DD3D-6337-375DB0F417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9" t="86825"/>
          <a:stretch/>
        </p:blipFill>
        <p:spPr>
          <a:xfrm>
            <a:off x="10069286" y="5352145"/>
            <a:ext cx="2122713" cy="150585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6487826-AA15-8608-E031-BA061296FBDF}"/>
              </a:ext>
            </a:extLst>
          </p:cNvPr>
          <p:cNvSpPr/>
          <p:nvPr/>
        </p:nvSpPr>
        <p:spPr>
          <a:xfrm>
            <a:off x="7762088" y="3747642"/>
            <a:ext cx="3469038" cy="2182824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3914D5A0-3653-62F4-5DDB-FEAC452F0C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64" r="88535"/>
          <a:stretch/>
        </p:blipFill>
        <p:spPr>
          <a:xfrm>
            <a:off x="0" y="5650327"/>
            <a:ext cx="1334530" cy="1226333"/>
          </a:xfrm>
          <a:prstGeom prst="rect">
            <a:avLst/>
          </a:prstGeom>
        </p:spPr>
      </p:pic>
      <p:sp>
        <p:nvSpPr>
          <p:cNvPr id="21" name="TextBox 14">
            <a:extLst>
              <a:ext uri="{FF2B5EF4-FFF2-40B4-BE49-F238E27FC236}">
                <a16:creationId xmlns:a16="http://schemas.microsoft.com/office/drawing/2014/main" id="{FCB9F3D0-FEAB-42E1-9839-BEDC6089704F}"/>
              </a:ext>
            </a:extLst>
          </p:cNvPr>
          <p:cNvSpPr txBox="1"/>
          <p:nvPr/>
        </p:nvSpPr>
        <p:spPr>
          <a:xfrm>
            <a:off x="1646918" y="528752"/>
            <a:ext cx="88981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ANTI-BULLYING WEEK 2024</a:t>
            </a:r>
          </a:p>
        </p:txBody>
      </p:sp>
      <p:pic>
        <p:nvPicPr>
          <p:cNvPr id="28" name="Picture 2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AD3DB61-0CD2-F3C8-3B20-696CE9E4F3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>
            <a:off x="405419" y="1504314"/>
            <a:ext cx="902043" cy="830365"/>
          </a:xfrm>
          <a:prstGeom prst="rect">
            <a:avLst/>
          </a:prstGeom>
        </p:spPr>
      </p:pic>
      <p:pic>
        <p:nvPicPr>
          <p:cNvPr id="30" name="Picture 29" descr="A purple and white square with text and hands pointing at it">
            <a:extLst>
              <a:ext uri="{FF2B5EF4-FFF2-40B4-BE49-F238E27FC236}">
                <a16:creationId xmlns:a16="http://schemas.microsoft.com/office/drawing/2014/main" id="{E0339EE0-8D8F-915A-85BA-4E6D0AAADF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60" t="64685" r="511" b="24504"/>
          <a:stretch/>
        </p:blipFill>
        <p:spPr>
          <a:xfrm>
            <a:off x="9616161" y="6072854"/>
            <a:ext cx="667265" cy="741405"/>
          </a:xfrm>
          <a:prstGeom prst="rect">
            <a:avLst/>
          </a:prstGeom>
        </p:spPr>
      </p:pic>
      <p:pic>
        <p:nvPicPr>
          <p:cNvPr id="32" name="Picture 31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0B72C164-7281-F5A5-F27E-30B19F27A8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4546923" y="1529050"/>
            <a:ext cx="453879" cy="587718"/>
          </a:xfrm>
          <a:prstGeom prst="rect">
            <a:avLst/>
          </a:prstGeom>
        </p:spPr>
      </p:pic>
      <p:pic>
        <p:nvPicPr>
          <p:cNvPr id="34" name="Picture 33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33E72E1-3279-75EF-03CB-1BA9781176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" t="65405" r="88218" b="26847"/>
          <a:stretch/>
        </p:blipFill>
        <p:spPr>
          <a:xfrm>
            <a:off x="-89062" y="4693540"/>
            <a:ext cx="472285" cy="531341"/>
          </a:xfrm>
          <a:prstGeom prst="rect">
            <a:avLst/>
          </a:prstGeom>
        </p:spPr>
      </p:pic>
      <p:pic>
        <p:nvPicPr>
          <p:cNvPr id="36" name="Picture 35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9497B49C-3E12-E990-8A22-02D243B94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>
            <a:off x="10959018" y="3977279"/>
            <a:ext cx="734959" cy="861775"/>
          </a:xfrm>
          <a:prstGeom prst="rect">
            <a:avLst/>
          </a:prstGeom>
        </p:spPr>
      </p:pic>
      <p:pic>
        <p:nvPicPr>
          <p:cNvPr id="37" name="Picture 36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4979FC8A-4447-BADE-01AF-6A4A19C857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2504375" y="6120138"/>
            <a:ext cx="453879" cy="587718"/>
          </a:xfrm>
          <a:prstGeom prst="rect">
            <a:avLst/>
          </a:prstGeom>
        </p:spPr>
      </p:pic>
      <p:pic>
        <p:nvPicPr>
          <p:cNvPr id="38" name="Picture 3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2EE83BE5-4B2F-D9BB-085A-E4EDC61BC2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 rot="16385533">
            <a:off x="6139514" y="-339652"/>
            <a:ext cx="734959" cy="861775"/>
          </a:xfrm>
          <a:prstGeom prst="rect">
            <a:avLst/>
          </a:prstGeom>
        </p:spPr>
      </p:pic>
      <p:pic>
        <p:nvPicPr>
          <p:cNvPr id="39" name="Picture 38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CCA46D80-4252-9C6D-B0CB-9169862FF2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 rot="16200000">
            <a:off x="11740978" y="1539823"/>
            <a:ext cx="902043" cy="830365"/>
          </a:xfrm>
          <a:prstGeom prst="rect">
            <a:avLst/>
          </a:prstGeom>
        </p:spPr>
      </p:pic>
      <p:pic>
        <p:nvPicPr>
          <p:cNvPr id="5" name="Picture 4" descr="A purple rectangle with white text&#10;&#10;Description automatically generated">
            <a:extLst>
              <a:ext uri="{FF2B5EF4-FFF2-40B4-BE49-F238E27FC236}">
                <a16:creationId xmlns:a16="http://schemas.microsoft.com/office/drawing/2014/main" id="{6D91748A-A9BA-A0AF-0EE9-7FD3BC24C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84" y="2367313"/>
            <a:ext cx="5553890" cy="2675869"/>
          </a:xfrm>
          <a:prstGeom prst="rect">
            <a:avLst/>
          </a:prstGeom>
        </p:spPr>
      </p:pic>
      <p:sp>
        <p:nvSpPr>
          <p:cNvPr id="10" name="Rounded Rectangle 16">
            <a:extLst>
              <a:ext uri="{FF2B5EF4-FFF2-40B4-BE49-F238E27FC236}">
                <a16:creationId xmlns:a16="http://schemas.microsoft.com/office/drawing/2014/main" id="{09C05007-A139-7554-C305-BD4593C6EAE3}"/>
              </a:ext>
            </a:extLst>
          </p:cNvPr>
          <p:cNvSpPr/>
          <p:nvPr/>
        </p:nvSpPr>
        <p:spPr>
          <a:xfrm rot="10800000">
            <a:off x="6095997" y="1806707"/>
            <a:ext cx="45719" cy="406742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4E4BCE7-2F4A-A0DA-D9F8-802E1E9041BD}"/>
              </a:ext>
            </a:extLst>
          </p:cNvPr>
          <p:cNvSpPr txBox="1"/>
          <p:nvPr/>
        </p:nvSpPr>
        <p:spPr>
          <a:xfrm>
            <a:off x="6506993" y="1919277"/>
            <a:ext cx="4409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Monday 11</a:t>
            </a:r>
            <a:r>
              <a:rPr lang="en-US" sz="3000" b="1" baseline="30000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th</a:t>
            </a:r>
            <a:r>
              <a:rPr lang="en-US" sz="3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 to 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Friday 15</a:t>
            </a:r>
            <a:r>
              <a:rPr lang="en-US" sz="3000" b="1" baseline="30000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th</a:t>
            </a:r>
            <a:r>
              <a:rPr lang="en-US" sz="3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 November</a:t>
            </a:r>
          </a:p>
        </p:txBody>
      </p:sp>
      <p:pic>
        <p:nvPicPr>
          <p:cNvPr id="17" name="Graphic 16" descr="Line arrow: Clockwise curve with solid fill">
            <a:extLst>
              <a:ext uri="{FF2B5EF4-FFF2-40B4-BE49-F238E27FC236}">
                <a16:creationId xmlns:a16="http://schemas.microsoft.com/office/drawing/2014/main" id="{433FD81C-EEF7-B5AF-6529-BEFC38E8F7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006444">
            <a:off x="9977101" y="1339036"/>
            <a:ext cx="914400" cy="914400"/>
          </a:xfrm>
          <a:prstGeom prst="rect">
            <a:avLst/>
          </a:prstGeom>
        </p:spPr>
      </p:pic>
      <p:sp>
        <p:nvSpPr>
          <p:cNvPr id="19" name="Rounded Rectangle 16">
            <a:extLst>
              <a:ext uri="{FF2B5EF4-FFF2-40B4-BE49-F238E27FC236}">
                <a16:creationId xmlns:a16="http://schemas.microsoft.com/office/drawing/2014/main" id="{E61E273F-03CD-4795-4A17-8A15E7BB6D53}"/>
              </a:ext>
            </a:extLst>
          </p:cNvPr>
          <p:cNvSpPr/>
          <p:nvPr/>
        </p:nvSpPr>
        <p:spPr>
          <a:xfrm rot="5400000">
            <a:off x="7787391" y="1963792"/>
            <a:ext cx="1848671" cy="4507957"/>
          </a:xfrm>
          <a:prstGeom prst="roundRect">
            <a:avLst>
              <a:gd name="adj" fmla="val 48711"/>
            </a:avLst>
          </a:prstGeom>
          <a:solidFill>
            <a:srgbClr val="3A8DF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A57482C3-2237-75F3-8383-9421E8B04C0B}"/>
              </a:ext>
            </a:extLst>
          </p:cNvPr>
          <p:cNvSpPr txBox="1"/>
          <p:nvPr/>
        </p:nvSpPr>
        <p:spPr>
          <a:xfrm>
            <a:off x="6517566" y="4455013"/>
            <a:ext cx="44094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b="1" dirty="0">
                <a:solidFill>
                  <a:srgbClr val="1B1862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Tuesday 12</a:t>
            </a:r>
            <a:r>
              <a:rPr lang="en-US" sz="2500" b="1" baseline="30000" dirty="0">
                <a:solidFill>
                  <a:srgbClr val="1B1862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th</a:t>
            </a:r>
            <a:r>
              <a:rPr lang="en-US" sz="2500" b="1" dirty="0">
                <a:solidFill>
                  <a:srgbClr val="1B1862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 November</a:t>
            </a:r>
          </a:p>
        </p:txBody>
      </p:sp>
      <p:pic>
        <p:nvPicPr>
          <p:cNvPr id="25" name="Picture 24" descr="A cartoon character with socks and a large letter&#10;&#10;Description automatically generated">
            <a:extLst>
              <a:ext uri="{FF2B5EF4-FFF2-40B4-BE49-F238E27FC236}">
                <a16:creationId xmlns:a16="http://schemas.microsoft.com/office/drawing/2014/main" id="{E4AAC780-36FA-3872-BA6D-BF8CF27FE32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735" y="3468689"/>
            <a:ext cx="2000691" cy="1125388"/>
          </a:xfrm>
          <a:prstGeom prst="rect">
            <a:avLst/>
          </a:prstGeom>
        </p:spPr>
      </p:pic>
      <p:sp>
        <p:nvSpPr>
          <p:cNvPr id="26" name="TextBox 14">
            <a:extLst>
              <a:ext uri="{FF2B5EF4-FFF2-40B4-BE49-F238E27FC236}">
                <a16:creationId xmlns:a16="http://schemas.microsoft.com/office/drawing/2014/main" id="{6E41BBC5-D251-F285-41A0-A309EB769042}"/>
              </a:ext>
            </a:extLst>
          </p:cNvPr>
          <p:cNvSpPr txBox="1"/>
          <p:nvPr/>
        </p:nvSpPr>
        <p:spPr>
          <a:xfrm>
            <a:off x="7011911" y="3469447"/>
            <a:ext cx="2771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Odd Socks 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Day 2024</a:t>
            </a:r>
          </a:p>
        </p:txBody>
      </p:sp>
      <p:pic>
        <p:nvPicPr>
          <p:cNvPr id="27" name="Picture 26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5042B09-58FA-D280-8E05-0A1F88C72B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>
            <a:off x="7491600" y="5596313"/>
            <a:ext cx="734959" cy="861775"/>
          </a:xfrm>
          <a:prstGeom prst="rect">
            <a:avLst/>
          </a:prstGeom>
        </p:spPr>
      </p:pic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45CA722-CB66-0BF7-2397-800B4CAE23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70197"/>
      </p:ext>
    </p:extLst>
  </p:cSld>
  <p:clrMapOvr>
    <a:masterClrMapping/>
  </p:clrMapOvr>
</p:sld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069515C4C01E4AB51222EDC3AFCB3B" ma:contentTypeVersion="13" ma:contentTypeDescription="Create a new document." ma:contentTypeScope="" ma:versionID="325ca87849dc9008ea5d56cd5aa57898">
  <xsd:schema xmlns:xsd="http://www.w3.org/2001/XMLSchema" xmlns:xs="http://www.w3.org/2001/XMLSchema" xmlns:p="http://schemas.microsoft.com/office/2006/metadata/properties" xmlns:ns2="25bce31e-210f-4595-b6f1-ad167b62b966" xmlns:ns3="16ae49f3-829e-48a4-b770-42088e17cf9e" targetNamespace="http://schemas.microsoft.com/office/2006/metadata/properties" ma:root="true" ma:fieldsID="0a737e42a372012122270de0f81db743" ns2:_="" ns3:_="">
    <xsd:import namespace="25bce31e-210f-4595-b6f1-ad167b62b966"/>
    <xsd:import namespace="16ae49f3-829e-48a4-b770-42088e17cf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bce31e-210f-4595-b6f1-ad167b62b9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15d4c797-396b-422f-9324-c7326d1857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ae49f3-829e-48a4-b770-42088e17cf9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e6b1b432-1b3f-4e3d-84fa-547afe762041}" ma:internalName="TaxCatchAll" ma:showField="CatchAllData" ma:web="16ae49f3-829e-48a4-b770-42088e17cf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FA7B3B-087D-4A4D-BC18-4FB748D3D1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1FFB5F-00B7-4393-9C60-CE859C0E71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bce31e-210f-4595-b6f1-ad167b62b966"/>
    <ds:schemaRef ds:uri="16ae49f3-829e-48a4-b770-42088e17c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270</Words>
  <Application>Microsoft Office PowerPoint</Application>
  <PresentationFormat>Widescreen</PresentationFormat>
  <Paragraphs>30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Cera Round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Luke Evason-Browning</dc:creator>
  <cp:lastModifiedBy>Luke Evason-Browning</cp:lastModifiedBy>
  <cp:revision>11</cp:revision>
  <dcterms:created xsi:type="dcterms:W3CDTF">2024-08-12T13:06:58Z</dcterms:created>
  <dcterms:modified xsi:type="dcterms:W3CDTF">2024-08-30T13:22:26Z</dcterms:modified>
</cp:coreProperties>
</file>