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319" r:id="rId7"/>
    <p:sldId id="309" r:id="rId8"/>
    <p:sldId id="311" r:id="rId9"/>
    <p:sldId id="317" r:id="rId10"/>
    <p:sldId id="321" r:id="rId11"/>
    <p:sldId id="323" r:id="rId12"/>
    <p:sldId id="312" r:id="rId13"/>
    <p:sldId id="330" r:id="rId14"/>
    <p:sldId id="335" r:id="rId15"/>
    <p:sldId id="336" r:id="rId16"/>
    <p:sldId id="337" r:id="rId17"/>
    <p:sldId id="338" r:id="rId18"/>
    <p:sldId id="333" r:id="rId19"/>
    <p:sldId id="334" r:id="rId20"/>
    <p:sldId id="313" r:id="rId21"/>
    <p:sldId id="31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57E5"/>
    <a:srgbClr val="1B1464"/>
    <a:srgbClr val="3A8DFF"/>
    <a:srgbClr val="448DFF"/>
    <a:srgbClr val="1B1862"/>
    <a:srgbClr val="1B1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5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Evason-Browning" userId="3595951c-6db8-40c2-9ef3-7844efe92eaa" providerId="ADAL" clId="{BA3C0E1D-014B-4D1C-8EF8-EE3C20D80BC2}"/>
    <pc:docChg chg="undo custSel addSld delSld modSld">
      <pc:chgData name="Luke Evason-Browning" userId="3595951c-6db8-40c2-9ef3-7844efe92eaa" providerId="ADAL" clId="{BA3C0E1D-014B-4D1C-8EF8-EE3C20D80BC2}" dt="2024-08-20T15:44:12.373" v="364" actId="20577"/>
      <pc:docMkLst>
        <pc:docMk/>
      </pc:docMkLst>
      <pc:sldChg chg="modSp mod setBg">
        <pc:chgData name="Luke Evason-Browning" userId="3595951c-6db8-40c2-9ef3-7844efe92eaa" providerId="ADAL" clId="{BA3C0E1D-014B-4D1C-8EF8-EE3C20D80BC2}" dt="2024-08-15T15:04:54.670" v="6" actId="207"/>
        <pc:sldMkLst>
          <pc:docMk/>
          <pc:sldMk cId="3599591982" sldId="257"/>
        </pc:sldMkLst>
        <pc:spChg chg="mod">
          <ac:chgData name="Luke Evason-Browning" userId="3595951c-6db8-40c2-9ef3-7844efe92eaa" providerId="ADAL" clId="{BA3C0E1D-014B-4D1C-8EF8-EE3C20D80BC2}" dt="2024-08-15T15:04:51.924" v="4" actId="207"/>
          <ac:spMkLst>
            <pc:docMk/>
            <pc:sldMk cId="3599591982" sldId="257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15T15:04:54.670" v="6" actId="207"/>
          <ac:spMkLst>
            <pc:docMk/>
            <pc:sldMk cId="3599591982" sldId="257"/>
            <ac:spMk id="16" creationId="{A6487826-AA15-8608-E031-BA061296FBDF}"/>
          </ac:spMkLst>
        </pc:spChg>
      </pc:sldChg>
      <pc:sldChg chg="addSp modSp mod setBg">
        <pc:chgData name="Luke Evason-Browning" userId="3595951c-6db8-40c2-9ef3-7844efe92eaa" providerId="ADAL" clId="{BA3C0E1D-014B-4D1C-8EF8-EE3C20D80BC2}" dt="2024-08-20T08:35:44.140" v="188"/>
        <pc:sldMkLst>
          <pc:docMk/>
          <pc:sldMk cId="3982350120" sldId="258"/>
        </pc:sldMkLst>
        <pc:spChg chg="mod">
          <ac:chgData name="Luke Evason-Browning" userId="3595951c-6db8-40c2-9ef3-7844efe92eaa" providerId="ADAL" clId="{BA3C0E1D-014B-4D1C-8EF8-EE3C20D80BC2}" dt="2024-08-15T15:16:27.527" v="114" actId="207"/>
          <ac:spMkLst>
            <pc:docMk/>
            <pc:sldMk cId="3982350120" sldId="258"/>
            <ac:spMk id="27" creationId="{8C642A86-1796-8F1D-A638-B0AB665F5952}"/>
          </ac:spMkLst>
        </pc:spChg>
        <pc:picChg chg="add mod">
          <ac:chgData name="Luke Evason-Browning" userId="3595951c-6db8-40c2-9ef3-7844efe92eaa" providerId="ADAL" clId="{BA3C0E1D-014B-4D1C-8EF8-EE3C20D80BC2}" dt="2024-08-20T08:35:44.140" v="188"/>
          <ac:picMkLst>
            <pc:docMk/>
            <pc:sldMk cId="3982350120" sldId="258"/>
            <ac:picMk id="2" creationId="{8E8BF9B1-A7DA-0A61-F497-F7F6D54E79A3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36:14.104" v="210"/>
        <pc:sldMkLst>
          <pc:docMk/>
          <pc:sldMk cId="4020833965" sldId="259"/>
        </pc:sldMkLst>
        <pc:spChg chg="mod">
          <ac:chgData name="Luke Evason-Browning" userId="3595951c-6db8-40c2-9ef3-7844efe92eaa" providerId="ADAL" clId="{BA3C0E1D-014B-4D1C-8EF8-EE3C20D80BC2}" dt="2024-08-20T08:36:11.219" v="209" actId="1076"/>
          <ac:spMkLst>
            <pc:docMk/>
            <pc:sldMk cId="4020833965" sldId="259"/>
            <ac:spMk id="4" creationId="{69D75DA6-776C-FB00-FE3C-013E1D574BAB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BA3C0E1D-014B-4D1C-8EF8-EE3C20D80BC2}" dt="2024-08-20T08:36:09.325" v="208" actId="1035"/>
          <ac:spMkLst>
            <pc:docMk/>
            <pc:sldMk cId="4020833965" sldId="259"/>
            <ac:spMk id="42" creationId="{3972BADA-6A8B-04B0-44FB-C022D4F3EFC2}"/>
          </ac:spMkLst>
        </pc:spChg>
        <pc:picChg chg="add mod">
          <ac:chgData name="Luke Evason-Browning" userId="3595951c-6db8-40c2-9ef3-7844efe92eaa" providerId="ADAL" clId="{BA3C0E1D-014B-4D1C-8EF8-EE3C20D80BC2}" dt="2024-08-20T08:36:14.104" v="210"/>
          <ac:picMkLst>
            <pc:docMk/>
            <pc:sldMk cId="4020833965" sldId="259"/>
            <ac:picMk id="2" creationId="{F52D9CB6-EA77-7B98-854C-385BBA09D2A5}"/>
          </ac:picMkLst>
        </pc:picChg>
        <pc:picChg chg="mod">
          <ac:chgData name="Luke Evason-Browning" userId="3595951c-6db8-40c2-9ef3-7844efe92eaa" providerId="ADAL" clId="{BA3C0E1D-014B-4D1C-8EF8-EE3C20D80BC2}" dt="2024-08-20T08:36:09.325" v="208" actId="1035"/>
          <ac:picMkLst>
            <pc:docMk/>
            <pc:sldMk cId="4020833965" sldId="259"/>
            <ac:picMk id="13" creationId="{C16BAF99-2F69-EFAC-F311-686B70C11FC6}"/>
          </ac:picMkLst>
        </pc:picChg>
        <pc:picChg chg="mod">
          <ac:chgData name="Luke Evason-Browning" userId="3595951c-6db8-40c2-9ef3-7844efe92eaa" providerId="ADAL" clId="{BA3C0E1D-014B-4D1C-8EF8-EE3C20D80BC2}" dt="2024-08-20T08:36:09.325" v="208" actId="1035"/>
          <ac:picMkLst>
            <pc:docMk/>
            <pc:sldMk cId="4020833965" sldId="259"/>
            <ac:picMk id="14" creationId="{64565301-2DB6-9FB7-C63F-A00706C1B353}"/>
          </ac:picMkLst>
        </pc:picChg>
        <pc:picChg chg="mod">
          <ac:chgData name="Luke Evason-Browning" userId="3595951c-6db8-40c2-9ef3-7844efe92eaa" providerId="ADAL" clId="{BA3C0E1D-014B-4D1C-8EF8-EE3C20D80BC2}" dt="2024-08-20T08:36:09.325" v="208" actId="1035"/>
          <ac:picMkLst>
            <pc:docMk/>
            <pc:sldMk cId="4020833965" sldId="259"/>
            <ac:picMk id="18" creationId="{DE68BCED-EBAE-67C3-46B9-11F4F4A429B7}"/>
          </ac:picMkLst>
        </pc:picChg>
        <pc:picChg chg="mod">
          <ac:chgData name="Luke Evason-Browning" userId="3595951c-6db8-40c2-9ef3-7844efe92eaa" providerId="ADAL" clId="{BA3C0E1D-014B-4D1C-8EF8-EE3C20D80BC2}" dt="2024-08-20T08:36:09.325" v="208" actId="1035"/>
          <ac:picMkLst>
            <pc:docMk/>
            <pc:sldMk cId="4020833965" sldId="259"/>
            <ac:picMk id="19" creationId="{4AF3FE54-2022-85F3-9710-4EED3ABD30D3}"/>
          </ac:picMkLst>
        </pc:picChg>
        <pc:picChg chg="mod">
          <ac:chgData name="Luke Evason-Browning" userId="3595951c-6db8-40c2-9ef3-7844efe92eaa" providerId="ADAL" clId="{BA3C0E1D-014B-4D1C-8EF8-EE3C20D80BC2}" dt="2024-08-20T08:36:09.325" v="208" actId="1035"/>
          <ac:picMkLst>
            <pc:docMk/>
            <pc:sldMk cId="4020833965" sldId="259"/>
            <ac:picMk id="31" creationId="{170A3151-781C-88F5-0C8C-1C76E8CFB2E9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9:04:42.456" v="360"/>
        <pc:sldMkLst>
          <pc:docMk/>
          <pc:sldMk cId="1253930077" sldId="309"/>
        </pc:sldMkLst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2" creationId="{DAE2FB3B-9249-4ABD-0416-27A825764588}"/>
          </ac:spMkLst>
        </pc:spChg>
        <pc:spChg chg="mod">
          <ac:chgData name="Luke Evason-Browning" userId="3595951c-6db8-40c2-9ef3-7844efe92eaa" providerId="ADAL" clId="{BA3C0E1D-014B-4D1C-8EF8-EE3C20D80BC2}" dt="2024-08-15T15:16:38.565" v="117" actId="207"/>
          <ac:spMkLst>
            <pc:docMk/>
            <pc:sldMk cId="1253930077" sldId="309"/>
            <ac:spMk id="3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6:40.717" v="118" actId="207"/>
          <ac:spMkLst>
            <pc:docMk/>
            <pc:sldMk cId="1253930077" sldId="309"/>
            <ac:spMk id="4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5" creationId="{424340C4-B76C-A17D-2D00-4938CDFEAD81}"/>
          </ac:spMkLst>
        </pc:spChg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6" creationId="{9049D777-FBE6-B9A2-12D8-85B9582764B6}"/>
          </ac:spMkLst>
        </pc:spChg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7" creationId="{2842498E-4FFC-471A-FC0D-8210592F04B2}"/>
          </ac:spMkLst>
        </pc:spChg>
        <pc:spChg chg="mod">
          <ac:chgData name="Luke Evason-Browning" userId="3595951c-6db8-40c2-9ef3-7844efe92eaa" providerId="ADAL" clId="{BA3C0E1D-014B-4D1C-8EF8-EE3C20D80BC2}" dt="2024-08-20T08:38:29.663" v="266" actId="1035"/>
          <ac:spMkLst>
            <pc:docMk/>
            <pc:sldMk cId="1253930077" sldId="309"/>
            <ac:spMk id="8" creationId="{ED4A1DFD-9DDB-B1C6-854C-0DFCE1EADAFB}"/>
          </ac:spMkLst>
        </pc:spChg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9" creationId="{3233D655-834C-AC87-D953-788131475CBB}"/>
          </ac:spMkLst>
        </pc:spChg>
        <pc:spChg chg="add mod">
          <ac:chgData name="Luke Evason-Browning" userId="3595951c-6db8-40c2-9ef3-7844efe92eaa" providerId="ADAL" clId="{BA3C0E1D-014B-4D1C-8EF8-EE3C20D80BC2}" dt="2024-08-20T08:38:18.129" v="264" actId="1076"/>
          <ac:spMkLst>
            <pc:docMk/>
            <pc:sldMk cId="1253930077" sldId="309"/>
            <ac:spMk id="11" creationId="{10D4DB02-B7E4-E6F8-1E12-D4A35F87BFF9}"/>
          </ac:spMkLst>
        </pc:spChg>
        <pc:spChg chg="add mod">
          <ac:chgData name="Luke Evason-Browning" userId="3595951c-6db8-40c2-9ef3-7844efe92eaa" providerId="ADAL" clId="{BA3C0E1D-014B-4D1C-8EF8-EE3C20D80BC2}" dt="2024-08-20T08:53:36.924" v="359"/>
          <ac:spMkLst>
            <pc:docMk/>
            <pc:sldMk cId="1253930077" sldId="309"/>
            <ac:spMk id="12" creationId="{539CD0FF-97D7-4778-87F2-72C7C3CB2940}"/>
          </ac:spMkLst>
        </pc:spChg>
        <pc:spChg chg="mod">
          <ac:chgData name="Luke Evason-Browning" userId="3595951c-6db8-40c2-9ef3-7844efe92eaa" providerId="ADAL" clId="{BA3C0E1D-014B-4D1C-8EF8-EE3C20D80BC2}" dt="2024-08-20T08:37:43.698" v="259" actId="1035"/>
          <ac:spMkLst>
            <pc:docMk/>
            <pc:sldMk cId="1253930077" sldId="309"/>
            <ac:spMk id="16" creationId="{91E2873D-7A61-CC48-663E-48FDAACC575A}"/>
          </ac:spMkLst>
        </pc:spChg>
        <pc:picChg chg="add mod">
          <ac:chgData name="Luke Evason-Browning" userId="3595951c-6db8-40c2-9ef3-7844efe92eaa" providerId="ADAL" clId="{BA3C0E1D-014B-4D1C-8EF8-EE3C20D80BC2}" dt="2024-08-20T08:37:47.251" v="260"/>
          <ac:picMkLst>
            <pc:docMk/>
            <pc:sldMk cId="1253930077" sldId="309"/>
            <ac:picMk id="10" creationId="{09DC1015-9107-3199-C27A-754194AB0310}"/>
          </ac:picMkLst>
        </pc:picChg>
        <pc:picChg chg="add mod">
          <ac:chgData name="Luke Evason-Browning" userId="3595951c-6db8-40c2-9ef3-7844efe92eaa" providerId="ADAL" clId="{BA3C0E1D-014B-4D1C-8EF8-EE3C20D80BC2}" dt="2024-08-20T09:04:42.456" v="360"/>
          <ac:picMkLst>
            <pc:docMk/>
            <pc:sldMk cId="1253930077" sldId="309"/>
            <ac:picMk id="13" creationId="{6724DE22-FA65-5372-EBEC-34D0EEA59F34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38:43.584" v="267"/>
        <pc:sldMkLst>
          <pc:docMk/>
          <pc:sldMk cId="519840898" sldId="311"/>
        </pc:sldMkLst>
        <pc:spChg chg="mod">
          <ac:chgData name="Luke Evason-Browning" userId="3595951c-6db8-40c2-9ef3-7844efe92eaa" providerId="ADAL" clId="{BA3C0E1D-014B-4D1C-8EF8-EE3C20D80BC2}" dt="2024-08-15T15:16:46.943" v="120" actId="207"/>
          <ac:spMkLst>
            <pc:docMk/>
            <pc:sldMk cId="519840898" sldId="311"/>
            <ac:spMk id="2" creationId="{D497F630-75D5-FC79-7420-4E93E582DF4F}"/>
          </ac:spMkLst>
        </pc:spChg>
        <pc:spChg chg="mod">
          <ac:chgData name="Luke Evason-Browning" userId="3595951c-6db8-40c2-9ef3-7844efe92eaa" providerId="ADAL" clId="{BA3C0E1D-014B-4D1C-8EF8-EE3C20D80BC2}" dt="2024-08-15T15:07:56.874" v="31" actId="208"/>
          <ac:spMkLst>
            <pc:docMk/>
            <pc:sldMk cId="519840898" sldId="311"/>
            <ac:spMk id="5" creationId="{FB697F52-EA1E-DC05-9BBF-12E5BB91B7FE}"/>
          </ac:spMkLst>
        </pc:spChg>
        <pc:spChg chg="mod">
          <ac:chgData name="Luke Evason-Browning" userId="3595951c-6db8-40c2-9ef3-7844efe92eaa" providerId="ADAL" clId="{BA3C0E1D-014B-4D1C-8EF8-EE3C20D80BC2}" dt="2024-08-15T15:18:54.079" v="141" actId="207"/>
          <ac:spMkLst>
            <pc:docMk/>
            <pc:sldMk cId="519840898" sldId="311"/>
            <ac:spMk id="12" creationId="{E4DE469E-BC00-8F33-C7DB-1B922E57A82A}"/>
          </ac:spMkLst>
        </pc:spChg>
        <pc:spChg chg="mod">
          <ac:chgData name="Luke Evason-Browning" userId="3595951c-6db8-40c2-9ef3-7844efe92eaa" providerId="ADAL" clId="{BA3C0E1D-014B-4D1C-8EF8-EE3C20D80BC2}" dt="2024-08-15T15:06:27.229" v="24" actId="207"/>
          <ac:spMkLst>
            <pc:docMk/>
            <pc:sldMk cId="519840898" sldId="311"/>
            <ac:spMk id="16" creationId="{5F368744-FF35-896B-5A89-99609D6D4A15}"/>
          </ac:spMkLst>
        </pc:spChg>
        <pc:spChg chg="mod">
          <ac:chgData name="Luke Evason-Browning" userId="3595951c-6db8-40c2-9ef3-7844efe92eaa" providerId="ADAL" clId="{BA3C0E1D-014B-4D1C-8EF8-EE3C20D80BC2}" dt="2024-08-15T15:16:44.676" v="119" actId="207"/>
          <ac:spMkLst>
            <pc:docMk/>
            <pc:sldMk cId="519840898" sldId="311"/>
            <ac:spMk id="23" creationId="{7094D47E-E2B3-BD94-FE0E-E43BEF454B24}"/>
          </ac:spMkLst>
        </pc:spChg>
        <pc:picChg chg="add mod">
          <ac:chgData name="Luke Evason-Browning" userId="3595951c-6db8-40c2-9ef3-7844efe92eaa" providerId="ADAL" clId="{BA3C0E1D-014B-4D1C-8EF8-EE3C20D80BC2}" dt="2024-08-20T08:38:43.584" v="267"/>
          <ac:picMkLst>
            <pc:docMk/>
            <pc:sldMk cId="519840898" sldId="311"/>
            <ac:picMk id="6" creationId="{4BE3CCC0-B1FF-C638-1840-7139FCE4A94D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49:54.244" v="325" actId="207"/>
        <pc:sldMkLst>
          <pc:docMk/>
          <pc:sldMk cId="4220142979" sldId="312"/>
        </pc:sldMkLst>
        <pc:spChg chg="mod">
          <ac:chgData name="Luke Evason-Browning" userId="3595951c-6db8-40c2-9ef3-7844efe92eaa" providerId="ADAL" clId="{BA3C0E1D-014B-4D1C-8EF8-EE3C20D80BC2}" dt="2024-08-20T08:49:50.985" v="324" actId="207"/>
          <ac:spMkLst>
            <pc:docMk/>
            <pc:sldMk cId="4220142979" sldId="312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BA3C0E1D-014B-4D1C-8EF8-EE3C20D80BC2}" dt="2024-08-20T08:49:54.244" v="325" actId="207"/>
          <ac:spMkLst>
            <pc:docMk/>
            <pc:sldMk cId="4220142979" sldId="312"/>
            <ac:spMk id="3" creationId="{C383A146-B486-9B4D-6FC1-A3B4BB771938}"/>
          </ac:spMkLst>
        </pc:spChg>
        <pc:spChg chg="mod">
          <ac:chgData name="Luke Evason-Browning" userId="3595951c-6db8-40c2-9ef3-7844efe92eaa" providerId="ADAL" clId="{BA3C0E1D-014B-4D1C-8EF8-EE3C20D80BC2}" dt="2024-08-15T15:10:07.182" v="50" actId="207"/>
          <ac:spMkLst>
            <pc:docMk/>
            <pc:sldMk cId="4220142979" sldId="312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0:09.151" v="51" actId="207"/>
          <ac:spMkLst>
            <pc:docMk/>
            <pc:sldMk cId="4220142979" sldId="312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15T15:10:13.689" v="52" actId="207"/>
          <ac:spMkLst>
            <pc:docMk/>
            <pc:sldMk cId="4220142979" sldId="312"/>
            <ac:spMk id="10" creationId="{BA009A24-A953-1249-CEED-E27DD187FEC5}"/>
          </ac:spMkLst>
        </pc:spChg>
        <pc:spChg chg="mod">
          <ac:chgData name="Luke Evason-Browning" userId="3595951c-6db8-40c2-9ef3-7844efe92eaa" providerId="ADAL" clId="{BA3C0E1D-014B-4D1C-8EF8-EE3C20D80BC2}" dt="2024-08-15T15:17:10.225" v="126" actId="207"/>
          <ac:spMkLst>
            <pc:docMk/>
            <pc:sldMk cId="4220142979" sldId="312"/>
            <ac:spMk id="19" creationId="{DC567D46-0673-BF33-964D-985A1A0D84F8}"/>
          </ac:spMkLst>
        </pc:spChg>
        <pc:picChg chg="mod">
          <ac:chgData name="Luke Evason-Browning" userId="3595951c-6db8-40c2-9ef3-7844efe92eaa" providerId="ADAL" clId="{BA3C0E1D-014B-4D1C-8EF8-EE3C20D80BC2}" dt="2024-08-15T15:10:36.063" v="57" actId="208"/>
          <ac:picMkLst>
            <pc:docMk/>
            <pc:sldMk cId="4220142979" sldId="312"/>
            <ac:picMk id="4" creationId="{763AB937-F743-8B5D-7538-43A7AC851762}"/>
          </ac:picMkLst>
        </pc:picChg>
        <pc:picChg chg="mod">
          <ac:chgData name="Luke Evason-Browning" userId="3595951c-6db8-40c2-9ef3-7844efe92eaa" providerId="ADAL" clId="{BA3C0E1D-014B-4D1C-8EF8-EE3C20D80BC2}" dt="2024-08-15T15:10:46.189" v="60" actId="208"/>
          <ac:picMkLst>
            <pc:docMk/>
            <pc:sldMk cId="4220142979" sldId="312"/>
            <ac:picMk id="8" creationId="{43939948-E0A4-1D60-EAB5-38D557D0F7A8}"/>
          </ac:picMkLst>
        </pc:picChg>
        <pc:picChg chg="mod">
          <ac:chgData name="Luke Evason-Browning" userId="3595951c-6db8-40c2-9ef3-7844efe92eaa" providerId="ADAL" clId="{BA3C0E1D-014B-4D1C-8EF8-EE3C20D80BC2}" dt="2024-08-15T15:10:49.516" v="61" actId="208"/>
          <ac:picMkLst>
            <pc:docMk/>
            <pc:sldMk cId="4220142979" sldId="312"/>
            <ac:picMk id="9" creationId="{C2DE8C0E-A7B0-E163-3B3A-8A46C3C1912D}"/>
          </ac:picMkLst>
        </pc:picChg>
        <pc:picChg chg="add mod">
          <ac:chgData name="Luke Evason-Browning" userId="3595951c-6db8-40c2-9ef3-7844efe92eaa" providerId="ADAL" clId="{BA3C0E1D-014B-4D1C-8EF8-EE3C20D80BC2}" dt="2024-08-20T08:49:24.765" v="322"/>
          <ac:picMkLst>
            <pc:docMk/>
            <pc:sldMk cId="4220142979" sldId="312"/>
            <ac:picMk id="13" creationId="{00A5925D-BFDF-816E-BEA2-3AC8CF721272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51:36.949" v="355" actId="1076"/>
        <pc:sldMkLst>
          <pc:docMk/>
          <pc:sldMk cId="1474604191" sldId="313"/>
        </pc:sldMkLst>
        <pc:spChg chg="mod">
          <ac:chgData name="Luke Evason-Browning" userId="3595951c-6db8-40c2-9ef3-7844efe92eaa" providerId="ADAL" clId="{BA3C0E1D-014B-4D1C-8EF8-EE3C20D80BC2}" dt="2024-08-15T15:17:41.543" v="135" actId="207"/>
          <ac:spMkLst>
            <pc:docMk/>
            <pc:sldMk cId="1474604191" sldId="313"/>
            <ac:spMk id="6" creationId="{6D83570B-FEB1-02D4-64BA-0EBEF368C676}"/>
          </ac:spMkLst>
        </pc:spChg>
        <pc:spChg chg="mod">
          <ac:chgData name="Luke Evason-Browning" userId="3595951c-6db8-40c2-9ef3-7844efe92eaa" providerId="ADAL" clId="{BA3C0E1D-014B-4D1C-8EF8-EE3C20D80BC2}" dt="2024-08-15T15:20:07.727" v="149" actId="207"/>
          <ac:spMkLst>
            <pc:docMk/>
            <pc:sldMk cId="1474604191" sldId="313"/>
            <ac:spMk id="10" creationId="{59D80DA7-054F-220A-D0D0-4244663E9C7C}"/>
          </ac:spMkLst>
        </pc:spChg>
        <pc:spChg chg="mod">
          <ac:chgData name="Luke Evason-Browning" userId="3595951c-6db8-40c2-9ef3-7844efe92eaa" providerId="ADAL" clId="{BA3C0E1D-014B-4D1C-8EF8-EE3C20D80BC2}" dt="2024-08-15T15:13:43.874" v="97" actId="207"/>
          <ac:spMkLst>
            <pc:docMk/>
            <pc:sldMk cId="1474604191" sldId="313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15T15:20:10.082" v="150" actId="207"/>
          <ac:spMkLst>
            <pc:docMk/>
            <pc:sldMk cId="1474604191" sldId="313"/>
            <ac:spMk id="12" creationId="{49D39768-375C-80E3-09D6-6AADDB3B7813}"/>
          </ac:spMkLst>
        </pc:spChg>
        <pc:spChg chg="mod">
          <ac:chgData name="Luke Evason-Browning" userId="3595951c-6db8-40c2-9ef3-7844efe92eaa" providerId="ADAL" clId="{BA3C0E1D-014B-4D1C-8EF8-EE3C20D80BC2}" dt="2024-08-15T15:20:12.263" v="151" actId="207"/>
          <ac:spMkLst>
            <pc:docMk/>
            <pc:sldMk cId="1474604191" sldId="313"/>
            <ac:spMk id="21" creationId="{C3EACA7E-4799-93F7-AF61-A8C16AA0291F}"/>
          </ac:spMkLst>
        </pc:spChg>
        <pc:spChg chg="mod">
          <ac:chgData name="Luke Evason-Browning" userId="3595951c-6db8-40c2-9ef3-7844efe92eaa" providerId="ADAL" clId="{BA3C0E1D-014B-4D1C-8EF8-EE3C20D80BC2}" dt="2024-08-15T15:13:48.417" v="98" actId="1036"/>
          <ac:spMkLst>
            <pc:docMk/>
            <pc:sldMk cId="1474604191" sldId="313"/>
            <ac:spMk id="35" creationId="{6050FD3F-5CED-DBDF-C405-DF370A2C39EC}"/>
          </ac:spMkLst>
        </pc:spChg>
        <pc:spChg chg="mod">
          <ac:chgData name="Luke Evason-Browning" userId="3595951c-6db8-40c2-9ef3-7844efe92eaa" providerId="ADAL" clId="{BA3C0E1D-014B-4D1C-8EF8-EE3C20D80BC2}" dt="2024-08-15T15:13:50.725" v="99" actId="1036"/>
          <ac:spMkLst>
            <pc:docMk/>
            <pc:sldMk cId="1474604191" sldId="313"/>
            <ac:spMk id="36" creationId="{8CDE833B-006E-2CFD-68E9-34DD3ACFB447}"/>
          </ac:spMkLst>
        </pc:spChg>
        <pc:picChg chg="add mod">
          <ac:chgData name="Luke Evason-Browning" userId="3595951c-6db8-40c2-9ef3-7844efe92eaa" providerId="ADAL" clId="{BA3C0E1D-014B-4D1C-8EF8-EE3C20D80BC2}" dt="2024-08-20T08:51:33.198" v="354"/>
          <ac:picMkLst>
            <pc:docMk/>
            <pc:sldMk cId="1474604191" sldId="313"/>
            <ac:picMk id="2" creationId="{F2F006E1-898A-3362-542F-711FD34E9912}"/>
          </ac:picMkLst>
        </pc:picChg>
        <pc:picChg chg="mod">
          <ac:chgData name="Luke Evason-Browning" userId="3595951c-6db8-40c2-9ef3-7844efe92eaa" providerId="ADAL" clId="{BA3C0E1D-014B-4D1C-8EF8-EE3C20D80BC2}" dt="2024-08-20T08:51:36.949" v="355" actId="1076"/>
          <ac:picMkLst>
            <pc:docMk/>
            <pc:sldMk cId="1474604191" sldId="313"/>
            <ac:picMk id="17" creationId="{F061B03B-9423-8170-9764-D24EFD6BE226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51:44.440" v="358" actId="1076"/>
        <pc:sldMkLst>
          <pc:docMk/>
          <pc:sldMk cId="3289170197" sldId="314"/>
        </pc:sldMkLst>
        <pc:spChg chg="mod">
          <ac:chgData name="Luke Evason-Browning" userId="3595951c-6db8-40c2-9ef3-7844efe92eaa" providerId="ADAL" clId="{BA3C0E1D-014B-4D1C-8EF8-EE3C20D80BC2}" dt="2024-08-15T15:13:56.227" v="100" actId="207"/>
          <ac:spMkLst>
            <pc:docMk/>
            <pc:sldMk cId="3289170197" sldId="314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15T15:14:00.686" v="101" actId="207"/>
          <ac:spMkLst>
            <pc:docMk/>
            <pc:sldMk cId="3289170197" sldId="314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BA3C0E1D-014B-4D1C-8EF8-EE3C20D80BC2}" dt="2024-08-15T15:17:45.964" v="136" actId="207"/>
          <ac:spMkLst>
            <pc:docMk/>
            <pc:sldMk cId="3289170197" sldId="314"/>
            <ac:spMk id="19" creationId="{E61E273F-03CD-4795-4A17-8A15E7BB6D53}"/>
          </ac:spMkLst>
        </pc:spChg>
        <pc:picChg chg="add mod">
          <ac:chgData name="Luke Evason-Browning" userId="3595951c-6db8-40c2-9ef3-7844efe92eaa" providerId="ADAL" clId="{BA3C0E1D-014B-4D1C-8EF8-EE3C20D80BC2}" dt="2024-08-20T08:51:40.994" v="357"/>
          <ac:picMkLst>
            <pc:docMk/>
            <pc:sldMk cId="3289170197" sldId="314"/>
            <ac:picMk id="2" creationId="{3EFCD3C5-1BB3-F157-FF55-BB472BFB49C2}"/>
          </ac:picMkLst>
        </pc:picChg>
        <pc:picChg chg="mod">
          <ac:chgData name="Luke Evason-Browning" userId="3595951c-6db8-40c2-9ef3-7844efe92eaa" providerId="ADAL" clId="{BA3C0E1D-014B-4D1C-8EF8-EE3C20D80BC2}" dt="2024-08-20T08:51:44.440" v="358" actId="1076"/>
          <ac:picMkLst>
            <pc:docMk/>
            <pc:sldMk cId="3289170197" sldId="314"/>
            <ac:picMk id="27" creationId="{65042B09-58FA-D280-8E05-0A1F88C72B36}"/>
          </ac:picMkLst>
        </pc:picChg>
      </pc:sldChg>
      <pc:sldChg chg="addSp delSp modSp mod setBg">
        <pc:chgData name="Luke Evason-Browning" userId="3595951c-6db8-40c2-9ef3-7844efe92eaa" providerId="ADAL" clId="{BA3C0E1D-014B-4D1C-8EF8-EE3C20D80BC2}" dt="2024-08-20T15:44:12.373" v="364" actId="20577"/>
        <pc:sldMkLst>
          <pc:docMk/>
          <pc:sldMk cId="3572643863" sldId="317"/>
        </pc:sldMkLst>
        <pc:spChg chg="add mod">
          <ac:chgData name="Luke Evason-Browning" userId="3595951c-6db8-40c2-9ef3-7844efe92eaa" providerId="ADAL" clId="{BA3C0E1D-014B-4D1C-8EF8-EE3C20D80BC2}" dt="2024-08-20T08:42:55.015" v="281" actId="1035"/>
          <ac:spMkLst>
            <pc:docMk/>
            <pc:sldMk cId="3572643863" sldId="317"/>
            <ac:spMk id="2" creationId="{7CC7D572-11E7-D0A9-1B40-361E54B3E061}"/>
          </ac:spMkLst>
        </pc:spChg>
        <pc:spChg chg="add mod">
          <ac:chgData name="Luke Evason-Browning" userId="3595951c-6db8-40c2-9ef3-7844efe92eaa" providerId="ADAL" clId="{BA3C0E1D-014B-4D1C-8EF8-EE3C20D80BC2}" dt="2024-08-20T15:44:12.373" v="364" actId="20577"/>
          <ac:spMkLst>
            <pc:docMk/>
            <pc:sldMk cId="3572643863" sldId="317"/>
            <ac:spMk id="4" creationId="{354E9E73-3A88-185E-CDE1-61C1D9863595}"/>
          </ac:spMkLst>
        </pc:spChg>
        <pc:spChg chg="mod">
          <ac:chgData name="Luke Evason-Browning" userId="3595951c-6db8-40c2-9ef3-7844efe92eaa" providerId="ADAL" clId="{BA3C0E1D-014B-4D1C-8EF8-EE3C20D80BC2}" dt="2024-08-15T15:06:30.962" v="25" actId="207"/>
          <ac:spMkLst>
            <pc:docMk/>
            <pc:sldMk cId="3572643863" sldId="317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06:33.188" v="26" actId="207"/>
          <ac:spMkLst>
            <pc:docMk/>
            <pc:sldMk cId="3572643863" sldId="317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20T08:42:55.015" v="281" actId="1035"/>
          <ac:spMkLst>
            <pc:docMk/>
            <pc:sldMk cId="3572643863" sldId="31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BA3C0E1D-014B-4D1C-8EF8-EE3C20D80BC2}" dt="2024-08-20T08:42:55.015" v="281" actId="1035"/>
          <ac:spMkLst>
            <pc:docMk/>
            <pc:sldMk cId="3572643863" sldId="317"/>
            <ac:spMk id="14" creationId="{BAE14904-B7DE-626A-F652-B82B0E05DF5B}"/>
          </ac:spMkLst>
        </pc:spChg>
        <pc:spChg chg="mod">
          <ac:chgData name="Luke Evason-Browning" userId="3595951c-6db8-40c2-9ef3-7844efe92eaa" providerId="ADAL" clId="{BA3C0E1D-014B-4D1C-8EF8-EE3C20D80BC2}" dt="2024-08-20T08:44:27.940" v="297" actId="1076"/>
          <ac:spMkLst>
            <pc:docMk/>
            <pc:sldMk cId="3572643863" sldId="317"/>
            <ac:spMk id="15" creationId="{030BC0B9-8C5E-690F-75D5-79753247810D}"/>
          </ac:spMkLst>
        </pc:spChg>
        <pc:spChg chg="del mod">
          <ac:chgData name="Luke Evason-Browning" userId="3595951c-6db8-40c2-9ef3-7844efe92eaa" providerId="ADAL" clId="{BA3C0E1D-014B-4D1C-8EF8-EE3C20D80BC2}" dt="2024-08-15T15:08:57.391" v="36" actId="478"/>
          <ac:spMkLst>
            <pc:docMk/>
            <pc:sldMk cId="3572643863" sldId="317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BA3C0E1D-014B-4D1C-8EF8-EE3C20D80BC2}" dt="2024-08-20T08:42:57.944" v="294" actId="1035"/>
          <ac:spMkLst>
            <pc:docMk/>
            <pc:sldMk cId="3572643863" sldId="317"/>
            <ac:spMk id="20" creationId="{DAE2FB3B-9249-4ABD-0416-27A825764588}"/>
          </ac:spMkLst>
        </pc:spChg>
        <pc:spChg chg="mod">
          <ac:chgData name="Luke Evason-Browning" userId="3595951c-6db8-40c2-9ef3-7844efe92eaa" providerId="ADAL" clId="{BA3C0E1D-014B-4D1C-8EF8-EE3C20D80BC2}" dt="2024-08-15T15:08:19.646" v="34" actId="207"/>
          <ac:spMkLst>
            <pc:docMk/>
            <pc:sldMk cId="3572643863" sldId="317"/>
            <ac:spMk id="21" creationId="{424340C4-B76C-A17D-2D00-4938CDFEAD81}"/>
          </ac:spMkLst>
        </pc:spChg>
        <pc:spChg chg="mod">
          <ac:chgData name="Luke Evason-Browning" userId="3595951c-6db8-40c2-9ef3-7844efe92eaa" providerId="ADAL" clId="{BA3C0E1D-014B-4D1C-8EF8-EE3C20D80BC2}" dt="2024-08-20T08:42:55.015" v="281" actId="1035"/>
          <ac:spMkLst>
            <pc:docMk/>
            <pc:sldMk cId="3572643863" sldId="317"/>
            <ac:spMk id="22" creationId="{5CC397E0-5338-EC44-BE3D-225F25B75CC2}"/>
          </ac:spMkLst>
        </pc:spChg>
        <pc:spChg chg="mod">
          <ac:chgData name="Luke Evason-Browning" userId="3595951c-6db8-40c2-9ef3-7844efe92eaa" providerId="ADAL" clId="{BA3C0E1D-014B-4D1C-8EF8-EE3C20D80BC2}" dt="2024-08-20T08:42:55.015" v="281" actId="1035"/>
          <ac:spMkLst>
            <pc:docMk/>
            <pc:sldMk cId="3572643863" sldId="317"/>
            <ac:spMk id="24" creationId="{8F58FB81-C75D-12F1-C80A-CD379B6408F9}"/>
          </ac:spMkLst>
        </pc:spChg>
        <pc:picChg chg="add mod">
          <ac:chgData name="Luke Evason-Browning" userId="3595951c-6db8-40c2-9ef3-7844efe92eaa" providerId="ADAL" clId="{BA3C0E1D-014B-4D1C-8EF8-EE3C20D80BC2}" dt="2024-08-20T08:42:49.298" v="268"/>
          <ac:picMkLst>
            <pc:docMk/>
            <pc:sldMk cId="3572643863" sldId="317"/>
            <ac:picMk id="3" creationId="{99DF3A1C-7885-17E2-E4A3-11C204771E06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37:21.794" v="245"/>
        <pc:sldMkLst>
          <pc:docMk/>
          <pc:sldMk cId="1806874068" sldId="318"/>
        </pc:sldMkLst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2" creationId="{E12416B3-216F-09D7-8AD6-B01192613F1E}"/>
          </ac:spMkLst>
        </pc:spChg>
        <pc:spChg chg="mod">
          <ac:chgData name="Luke Evason-Browning" userId="3595951c-6db8-40c2-9ef3-7844efe92eaa" providerId="ADAL" clId="{BA3C0E1D-014B-4D1C-8EF8-EE3C20D80BC2}" dt="2024-08-20T08:36:58.452" v="231" actId="1035"/>
          <ac:spMkLst>
            <pc:docMk/>
            <pc:sldMk cId="1806874068" sldId="318"/>
            <ac:spMk id="4" creationId="{69D75DA6-776C-FB00-FE3C-013E1D574BAB}"/>
          </ac:spMkLst>
        </pc:spChg>
        <pc:spChg chg="mod">
          <ac:chgData name="Luke Evason-Browning" userId="3595951c-6db8-40c2-9ef3-7844efe92eaa" providerId="ADAL" clId="{BA3C0E1D-014B-4D1C-8EF8-EE3C20D80BC2}" dt="2024-08-15T15:06:13.125" v="22" actId="207"/>
          <ac:spMkLst>
            <pc:docMk/>
            <pc:sldMk cId="1806874068" sldId="318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BA3C0E1D-014B-4D1C-8EF8-EE3C20D80BC2}" dt="2024-08-20T08:37:09.421" v="243" actId="1035"/>
          <ac:spMkLst>
            <pc:docMk/>
            <pc:sldMk cId="1806874068" sldId="318"/>
            <ac:spMk id="42" creationId="{3972BADA-6A8B-04B0-44FB-C022D4F3EFC2}"/>
          </ac:spMkLst>
        </pc:spChg>
        <pc:picChg chg="add mod">
          <ac:chgData name="Luke Evason-Browning" userId="3595951c-6db8-40c2-9ef3-7844efe92eaa" providerId="ADAL" clId="{BA3C0E1D-014B-4D1C-8EF8-EE3C20D80BC2}" dt="2024-08-20T08:36:42.890" v="226"/>
          <ac:picMkLst>
            <pc:docMk/>
            <pc:sldMk cId="1806874068" sldId="318"/>
            <ac:picMk id="3" creationId="{7067D5BC-FAC6-A6BF-9E7F-E6984BC04547}"/>
          </ac:picMkLst>
        </pc:picChg>
        <pc:picChg chg="add mod">
          <ac:chgData name="Luke Evason-Browning" userId="3595951c-6db8-40c2-9ef3-7844efe92eaa" providerId="ADAL" clId="{BA3C0E1D-014B-4D1C-8EF8-EE3C20D80BC2}" dt="2024-08-20T08:37:21.794" v="245"/>
          <ac:picMkLst>
            <pc:docMk/>
            <pc:sldMk cId="1806874068" sldId="318"/>
            <ac:picMk id="5" creationId="{014C0467-A4EA-48CB-E732-FD86386EE2D8}"/>
          </ac:picMkLst>
        </pc:picChg>
        <pc:picChg chg="mod">
          <ac:chgData name="Luke Evason-Browning" userId="3595951c-6db8-40c2-9ef3-7844efe92eaa" providerId="ADAL" clId="{BA3C0E1D-014B-4D1C-8EF8-EE3C20D80BC2}" dt="2024-08-20T08:37:18.842" v="244" actId="1076"/>
          <ac:picMkLst>
            <pc:docMk/>
            <pc:sldMk cId="1806874068" sldId="318"/>
            <ac:picMk id="13" creationId="{C16BAF99-2F69-EFAC-F311-686B70C11FC6}"/>
          </ac:picMkLst>
        </pc:picChg>
        <pc:picChg chg="mod">
          <ac:chgData name="Luke Evason-Browning" userId="3595951c-6db8-40c2-9ef3-7844efe92eaa" providerId="ADAL" clId="{BA3C0E1D-014B-4D1C-8EF8-EE3C20D80BC2}" dt="2024-08-20T08:36:58.452" v="231" actId="1035"/>
          <ac:picMkLst>
            <pc:docMk/>
            <pc:sldMk cId="1806874068" sldId="318"/>
            <ac:picMk id="15" creationId="{9209336E-2810-E93C-1463-D5211F706FCE}"/>
          </ac:picMkLst>
        </pc:picChg>
        <pc:picChg chg="mod">
          <ac:chgData name="Luke Evason-Browning" userId="3595951c-6db8-40c2-9ef3-7844efe92eaa" providerId="ADAL" clId="{BA3C0E1D-014B-4D1C-8EF8-EE3C20D80BC2}" dt="2024-08-20T08:36:58.452" v="231" actId="1035"/>
          <ac:picMkLst>
            <pc:docMk/>
            <pc:sldMk cId="1806874068" sldId="318"/>
            <ac:picMk id="17" creationId="{F061B03B-9423-8170-9764-D24EFD6BE226}"/>
          </ac:picMkLst>
        </pc:picChg>
        <pc:picChg chg="mod">
          <ac:chgData name="Luke Evason-Browning" userId="3595951c-6db8-40c2-9ef3-7844efe92eaa" providerId="ADAL" clId="{BA3C0E1D-014B-4D1C-8EF8-EE3C20D80BC2}" dt="2024-08-20T08:37:09.421" v="243" actId="1035"/>
          <ac:picMkLst>
            <pc:docMk/>
            <pc:sldMk cId="1806874068" sldId="318"/>
            <ac:picMk id="18" creationId="{DE68BCED-EBAE-67C3-46B9-11F4F4A429B7}"/>
          </ac:picMkLst>
        </pc:picChg>
        <pc:picChg chg="mod">
          <ac:chgData name="Luke Evason-Browning" userId="3595951c-6db8-40c2-9ef3-7844efe92eaa" providerId="ADAL" clId="{BA3C0E1D-014B-4D1C-8EF8-EE3C20D80BC2}" dt="2024-08-20T08:37:09.421" v="243" actId="1035"/>
          <ac:picMkLst>
            <pc:docMk/>
            <pc:sldMk cId="1806874068" sldId="318"/>
            <ac:picMk id="19" creationId="{4AF3FE54-2022-85F3-9710-4EED3ABD30D3}"/>
          </ac:picMkLst>
        </pc:picChg>
        <pc:picChg chg="mod">
          <ac:chgData name="Luke Evason-Browning" userId="3595951c-6db8-40c2-9ef3-7844efe92eaa" providerId="ADAL" clId="{BA3C0E1D-014B-4D1C-8EF8-EE3C20D80BC2}" dt="2024-08-20T08:36:58.452" v="231" actId="1035"/>
          <ac:picMkLst>
            <pc:docMk/>
            <pc:sldMk cId="1806874068" sldId="318"/>
            <ac:picMk id="43" creationId="{0FF37B47-6956-D855-DB89-7B205BC91305}"/>
          </ac:picMkLst>
        </pc:picChg>
      </pc:sldChg>
      <pc:sldChg chg="addSp delSp modSp mod setBg">
        <pc:chgData name="Luke Evason-Browning" userId="3595951c-6db8-40c2-9ef3-7844efe92eaa" providerId="ADAL" clId="{BA3C0E1D-014B-4D1C-8EF8-EE3C20D80BC2}" dt="2024-08-20T08:36:19.960" v="211"/>
        <pc:sldMkLst>
          <pc:docMk/>
          <pc:sldMk cId="4062158999" sldId="319"/>
        </pc:sldMkLst>
        <pc:spChg chg="mod">
          <ac:chgData name="Luke Evason-Browning" userId="3595951c-6db8-40c2-9ef3-7844efe92eaa" providerId="ADAL" clId="{BA3C0E1D-014B-4D1C-8EF8-EE3C20D80BC2}" dt="2024-08-15T15:05:07.642" v="9" actId="207"/>
          <ac:spMkLst>
            <pc:docMk/>
            <pc:sldMk cId="4062158999" sldId="319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05:10.269" v="10" actId="207"/>
          <ac:spMkLst>
            <pc:docMk/>
            <pc:sldMk cId="4062158999" sldId="319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15T15:21:12.143" v="154" actId="1076"/>
          <ac:spMkLst>
            <pc:docMk/>
            <pc:sldMk cId="4062158999" sldId="319"/>
            <ac:spMk id="19" creationId="{DC567D46-0673-BF33-964D-985A1A0D84F8}"/>
          </ac:spMkLst>
        </pc:spChg>
        <pc:picChg chg="add mod">
          <ac:chgData name="Luke Evason-Browning" userId="3595951c-6db8-40c2-9ef3-7844efe92eaa" providerId="ADAL" clId="{BA3C0E1D-014B-4D1C-8EF8-EE3C20D80BC2}" dt="2024-08-20T08:36:19.960" v="211"/>
          <ac:picMkLst>
            <pc:docMk/>
            <pc:sldMk cId="4062158999" sldId="319"/>
            <ac:picMk id="2" creationId="{34DC61DB-564D-8E76-41B8-09C021F865B8}"/>
          </ac:picMkLst>
        </pc:picChg>
        <pc:picChg chg="add mod">
          <ac:chgData name="Luke Evason-Browning" userId="3595951c-6db8-40c2-9ef3-7844efe92eaa" providerId="ADAL" clId="{BA3C0E1D-014B-4D1C-8EF8-EE3C20D80BC2}" dt="2024-08-15T15:21:08.328" v="152" actId="931"/>
          <ac:picMkLst>
            <pc:docMk/>
            <pc:sldMk cId="4062158999" sldId="319"/>
            <ac:picMk id="3" creationId="{A6C00EBD-D6D0-9379-BF2A-B1AC3847181A}"/>
          </ac:picMkLst>
        </pc:picChg>
        <pc:picChg chg="add del mod modCrop">
          <ac:chgData name="Luke Evason-Browning" userId="3595951c-6db8-40c2-9ef3-7844efe92eaa" providerId="ADAL" clId="{BA3C0E1D-014B-4D1C-8EF8-EE3C20D80BC2}" dt="2024-08-15T15:23:59.155" v="170" actId="478"/>
          <ac:picMkLst>
            <pc:docMk/>
            <pc:sldMk cId="4062158999" sldId="319"/>
            <ac:picMk id="8" creationId="{11181BB5-DD5C-17CC-7E9D-F36DDB2B434B}"/>
          </ac:picMkLst>
        </pc:picChg>
        <pc:picChg chg="mod">
          <ac:chgData name="Luke Evason-Browning" userId="3595951c-6db8-40c2-9ef3-7844efe92eaa" providerId="ADAL" clId="{BA3C0E1D-014B-4D1C-8EF8-EE3C20D80BC2}" dt="2024-08-15T15:52:41.616" v="187"/>
          <ac:picMkLst>
            <pc:docMk/>
            <pc:sldMk cId="4062158999" sldId="319"/>
            <ac:picMk id="9" creationId="{D5F12A8E-DD02-7222-02E6-FF5856302752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44:06.022" v="295"/>
        <pc:sldMkLst>
          <pc:docMk/>
          <pc:sldMk cId="3412903480" sldId="321"/>
        </pc:sldMkLst>
        <pc:spChg chg="mod">
          <ac:chgData name="Luke Evason-Browning" userId="3595951c-6db8-40c2-9ef3-7844efe92eaa" providerId="ADAL" clId="{BA3C0E1D-014B-4D1C-8EF8-EE3C20D80BC2}" dt="2024-08-15T15:16:56.425" v="122" actId="207"/>
          <ac:spMkLst>
            <pc:docMk/>
            <pc:sldMk cId="3412903480" sldId="321"/>
            <ac:spMk id="2" creationId="{D497F630-75D5-FC79-7420-4E93E582DF4F}"/>
          </ac:spMkLst>
        </pc:spChg>
        <pc:spChg chg="mod">
          <ac:chgData name="Luke Evason-Browning" userId="3595951c-6db8-40c2-9ef3-7844efe92eaa" providerId="ADAL" clId="{BA3C0E1D-014B-4D1C-8EF8-EE3C20D80BC2}" dt="2024-08-15T15:26:04.925" v="171" actId="207"/>
          <ac:spMkLst>
            <pc:docMk/>
            <pc:sldMk cId="3412903480" sldId="321"/>
            <ac:spMk id="3" creationId="{D811CB08-C74C-23DE-B51E-47257838B1C9}"/>
          </ac:spMkLst>
        </pc:spChg>
        <pc:spChg chg="mod">
          <ac:chgData name="Luke Evason-Browning" userId="3595951c-6db8-40c2-9ef3-7844efe92eaa" providerId="ADAL" clId="{BA3C0E1D-014B-4D1C-8EF8-EE3C20D80BC2}" dt="2024-08-15T15:09:22.901" v="41" actId="208"/>
          <ac:spMkLst>
            <pc:docMk/>
            <pc:sldMk cId="3412903480" sldId="321"/>
            <ac:spMk id="7" creationId="{FBA961CF-258A-9D4C-4CDF-0EC875908319}"/>
          </ac:spMkLst>
        </pc:spChg>
        <pc:spChg chg="mod">
          <ac:chgData name="Luke Evason-Browning" userId="3595951c-6db8-40c2-9ef3-7844efe92eaa" providerId="ADAL" clId="{BA3C0E1D-014B-4D1C-8EF8-EE3C20D80BC2}" dt="2024-08-15T15:19:26.389" v="143" actId="207"/>
          <ac:spMkLst>
            <pc:docMk/>
            <pc:sldMk cId="3412903480" sldId="321"/>
            <ac:spMk id="12" creationId="{E4DE469E-BC00-8F33-C7DB-1B922E57A82A}"/>
          </ac:spMkLst>
        </pc:spChg>
        <pc:spChg chg="mod">
          <ac:chgData name="Luke Evason-Browning" userId="3595951c-6db8-40c2-9ef3-7844efe92eaa" providerId="ADAL" clId="{BA3C0E1D-014B-4D1C-8EF8-EE3C20D80BC2}" dt="2024-08-15T15:19:09.996" v="142" actId="2085"/>
          <ac:spMkLst>
            <pc:docMk/>
            <pc:sldMk cId="3412903480" sldId="321"/>
            <ac:spMk id="15" creationId="{030BC0B9-8C5E-690F-75D5-79753247810D}"/>
          </ac:spMkLst>
        </pc:spChg>
        <pc:spChg chg="mod">
          <ac:chgData name="Luke Evason-Browning" userId="3595951c-6db8-40c2-9ef3-7844efe92eaa" providerId="ADAL" clId="{BA3C0E1D-014B-4D1C-8EF8-EE3C20D80BC2}" dt="2024-08-15T15:09:26.660" v="42" actId="207"/>
          <ac:spMkLst>
            <pc:docMk/>
            <pc:sldMk cId="3412903480" sldId="321"/>
            <ac:spMk id="16" creationId="{5F368744-FF35-896B-5A89-99609D6D4A15}"/>
          </ac:spMkLst>
        </pc:spChg>
        <pc:spChg chg="mod">
          <ac:chgData name="Luke Evason-Browning" userId="3595951c-6db8-40c2-9ef3-7844efe92eaa" providerId="ADAL" clId="{BA3C0E1D-014B-4D1C-8EF8-EE3C20D80BC2}" dt="2024-08-15T15:16:59.144" v="123" actId="207"/>
          <ac:spMkLst>
            <pc:docMk/>
            <pc:sldMk cId="3412903480" sldId="321"/>
            <ac:spMk id="23" creationId="{7094D47E-E2B3-BD94-FE0E-E43BEF454B24}"/>
          </ac:spMkLst>
        </pc:spChg>
        <pc:picChg chg="add mod">
          <ac:chgData name="Luke Evason-Browning" userId="3595951c-6db8-40c2-9ef3-7844efe92eaa" providerId="ADAL" clId="{BA3C0E1D-014B-4D1C-8EF8-EE3C20D80BC2}" dt="2024-08-20T08:44:06.022" v="295"/>
          <ac:picMkLst>
            <pc:docMk/>
            <pc:sldMk cId="3412903480" sldId="321"/>
            <ac:picMk id="6" creationId="{CF8792CA-3D98-9B6D-7124-53CDB4E54B36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49:16.940" v="321"/>
        <pc:sldMkLst>
          <pc:docMk/>
          <pc:sldMk cId="1335854460" sldId="323"/>
        </pc:sldMkLst>
        <pc:spChg chg="mod">
          <ac:chgData name="Luke Evason-Browning" userId="3595951c-6db8-40c2-9ef3-7844efe92eaa" providerId="ADAL" clId="{BA3C0E1D-014B-4D1C-8EF8-EE3C20D80BC2}" dt="2024-08-15T15:09:51.679" v="46" actId="207"/>
          <ac:spMkLst>
            <pc:docMk/>
            <pc:sldMk cId="1335854460" sldId="323"/>
            <ac:spMk id="4" creationId="{063DB51C-4CDB-B22D-695B-A8EF3270D752}"/>
          </ac:spMkLst>
        </pc:spChg>
        <pc:spChg chg="mod">
          <ac:chgData name="Luke Evason-Browning" userId="3595951c-6db8-40c2-9ef3-7844efe92eaa" providerId="ADAL" clId="{BA3C0E1D-014B-4D1C-8EF8-EE3C20D80BC2}" dt="2024-08-15T15:09:33.710" v="43" actId="207"/>
          <ac:spMkLst>
            <pc:docMk/>
            <pc:sldMk cId="1335854460" sldId="323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09:35.961" v="44" actId="207"/>
          <ac:spMkLst>
            <pc:docMk/>
            <pc:sldMk cId="1335854460" sldId="323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15T15:10:01.781" v="49" actId="208"/>
          <ac:spMkLst>
            <pc:docMk/>
            <pc:sldMk cId="1335854460" sldId="323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BA3C0E1D-014B-4D1C-8EF8-EE3C20D80BC2}" dt="2024-08-15T15:09:43.074" v="45" actId="207"/>
          <ac:spMkLst>
            <pc:docMk/>
            <pc:sldMk cId="1335854460" sldId="323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BA3C0E1D-014B-4D1C-8EF8-EE3C20D80BC2}" dt="2024-08-15T15:09:58.714" v="48" actId="208"/>
          <ac:spMkLst>
            <pc:docMk/>
            <pc:sldMk cId="1335854460" sldId="323"/>
            <ac:spMk id="22" creationId="{5CC397E0-5338-EC44-BE3D-225F25B75CC2}"/>
          </ac:spMkLst>
        </pc:spChg>
        <pc:picChg chg="add mod">
          <ac:chgData name="Luke Evason-Browning" userId="3595951c-6db8-40c2-9ef3-7844efe92eaa" providerId="ADAL" clId="{BA3C0E1D-014B-4D1C-8EF8-EE3C20D80BC2}" dt="2024-08-20T08:49:16.940" v="321"/>
          <ac:picMkLst>
            <pc:docMk/>
            <pc:sldMk cId="1335854460" sldId="323"/>
            <ac:picMk id="2" creationId="{9B0F88CE-6DE8-74FA-6960-134A4FDB51C0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50:40.887" v="328"/>
        <pc:sldMkLst>
          <pc:docMk/>
          <pc:sldMk cId="783429634" sldId="324"/>
        </pc:sldMkLst>
        <pc:spChg chg="mod">
          <ac:chgData name="Luke Evason-Browning" userId="3595951c-6db8-40c2-9ef3-7844efe92eaa" providerId="ADAL" clId="{BA3C0E1D-014B-4D1C-8EF8-EE3C20D80BC2}" dt="2024-08-15T15:17:17.817" v="128" actId="207"/>
          <ac:spMkLst>
            <pc:docMk/>
            <pc:sldMk cId="783429634" sldId="324"/>
            <ac:spMk id="2" creationId="{D497F630-75D5-FC79-7420-4E93E582DF4F}"/>
          </ac:spMkLst>
        </pc:spChg>
        <pc:spChg chg="mod">
          <ac:chgData name="Luke Evason-Browning" userId="3595951c-6db8-40c2-9ef3-7844efe92eaa" providerId="ADAL" clId="{BA3C0E1D-014B-4D1C-8EF8-EE3C20D80BC2}" dt="2024-08-15T15:11:51.582" v="70" actId="207"/>
          <ac:spMkLst>
            <pc:docMk/>
            <pc:sldMk cId="783429634" sldId="324"/>
            <ac:spMk id="3" creationId="{D811CB08-C74C-23DE-B51E-47257838B1C9}"/>
          </ac:spMkLst>
        </pc:spChg>
        <pc:spChg chg="mod">
          <ac:chgData name="Luke Evason-Browning" userId="3595951c-6db8-40c2-9ef3-7844efe92eaa" providerId="ADAL" clId="{BA3C0E1D-014B-4D1C-8EF8-EE3C20D80BC2}" dt="2024-08-15T15:11:48.561" v="69" actId="207"/>
          <ac:spMkLst>
            <pc:docMk/>
            <pc:sldMk cId="783429634" sldId="324"/>
            <ac:spMk id="11" creationId="{C493A79F-DE78-6298-A247-B68EB6F511C6}"/>
          </ac:spMkLst>
        </pc:spChg>
        <pc:spChg chg="mod">
          <ac:chgData name="Luke Evason-Browning" userId="3595951c-6db8-40c2-9ef3-7844efe92eaa" providerId="ADAL" clId="{BA3C0E1D-014B-4D1C-8EF8-EE3C20D80BC2}" dt="2024-08-15T15:17:20.063" v="129" actId="207"/>
          <ac:spMkLst>
            <pc:docMk/>
            <pc:sldMk cId="783429634" sldId="324"/>
            <ac:spMk id="12" creationId="{E4DE469E-BC00-8F33-C7DB-1B922E57A82A}"/>
          </ac:spMkLst>
        </pc:spChg>
        <pc:spChg chg="mod">
          <ac:chgData name="Luke Evason-Browning" userId="3595951c-6db8-40c2-9ef3-7844efe92eaa" providerId="ADAL" clId="{BA3C0E1D-014B-4D1C-8EF8-EE3C20D80BC2}" dt="2024-08-15T15:17:15.800" v="127" actId="207"/>
          <ac:spMkLst>
            <pc:docMk/>
            <pc:sldMk cId="783429634" sldId="324"/>
            <ac:spMk id="23" creationId="{7094D47E-E2B3-BD94-FE0E-E43BEF454B24}"/>
          </ac:spMkLst>
        </pc:spChg>
        <pc:picChg chg="add mod">
          <ac:chgData name="Luke Evason-Browning" userId="3595951c-6db8-40c2-9ef3-7844efe92eaa" providerId="ADAL" clId="{BA3C0E1D-014B-4D1C-8EF8-EE3C20D80BC2}" dt="2024-08-20T08:50:40.887" v="328"/>
          <ac:picMkLst>
            <pc:docMk/>
            <pc:sldMk cId="783429634" sldId="324"/>
            <ac:picMk id="5" creationId="{11AD8536-3192-CDD5-BE80-7D577D273EB1}"/>
          </ac:picMkLst>
        </pc:picChg>
        <pc:picChg chg="mod">
          <ac:chgData name="Luke Evason-Browning" userId="3595951c-6db8-40c2-9ef3-7844efe92eaa" providerId="ADAL" clId="{BA3C0E1D-014B-4D1C-8EF8-EE3C20D80BC2}" dt="2024-08-15T15:11:58.408" v="72" actId="208"/>
          <ac:picMkLst>
            <pc:docMk/>
            <pc:sldMk cId="783429634" sldId="324"/>
            <ac:picMk id="6" creationId="{3D393FB7-819A-B1E6-A024-26AEA70B3B1F}"/>
          </ac:picMkLst>
        </pc:picChg>
        <pc:picChg chg="mod">
          <ac:chgData name="Luke Evason-Browning" userId="3595951c-6db8-40c2-9ef3-7844efe92eaa" providerId="ADAL" clId="{BA3C0E1D-014B-4D1C-8EF8-EE3C20D80BC2}" dt="2024-08-15T15:12:01.155" v="73" actId="208"/>
          <ac:picMkLst>
            <pc:docMk/>
            <pc:sldMk cId="783429634" sldId="324"/>
            <ac:picMk id="7" creationId="{1FDEC2F6-63BC-5FF1-C173-D92019821ABA}"/>
          </ac:picMkLst>
        </pc:picChg>
        <pc:picChg chg="mod">
          <ac:chgData name="Luke Evason-Browning" userId="3595951c-6db8-40c2-9ef3-7844efe92eaa" providerId="ADAL" clId="{BA3C0E1D-014B-4D1C-8EF8-EE3C20D80BC2}" dt="2024-08-15T15:12:03.578" v="74" actId="208"/>
          <ac:picMkLst>
            <pc:docMk/>
            <pc:sldMk cId="783429634" sldId="324"/>
            <ac:picMk id="8" creationId="{0E150625-9350-E423-F612-472270D17425}"/>
          </ac:picMkLst>
        </pc:picChg>
        <pc:picChg chg="mod">
          <ac:chgData name="Luke Evason-Browning" userId="3595951c-6db8-40c2-9ef3-7844efe92eaa" providerId="ADAL" clId="{BA3C0E1D-014B-4D1C-8EF8-EE3C20D80BC2}" dt="2024-08-15T15:11:55.705" v="71" actId="208"/>
          <ac:picMkLst>
            <pc:docMk/>
            <pc:sldMk cId="783429634" sldId="324"/>
            <ac:picMk id="9" creationId="{4C1EE811-5332-A2C2-E412-61D20F88260F}"/>
          </ac:picMkLst>
        </pc:picChg>
        <pc:picChg chg="mod">
          <ac:chgData name="Luke Evason-Browning" userId="3595951c-6db8-40c2-9ef3-7844efe92eaa" providerId="ADAL" clId="{BA3C0E1D-014B-4D1C-8EF8-EE3C20D80BC2}" dt="2024-08-15T15:12:06.329" v="75" actId="208"/>
          <ac:picMkLst>
            <pc:docMk/>
            <pc:sldMk cId="783429634" sldId="324"/>
            <ac:picMk id="13" creationId="{92C27071-98F2-F412-36D8-E40F687176AA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50:52.732" v="341" actId="1036"/>
        <pc:sldMkLst>
          <pc:docMk/>
          <pc:sldMk cId="3741941629" sldId="327"/>
        </pc:sldMkLst>
        <pc:spChg chg="mod">
          <ac:chgData name="Luke Evason-Browning" userId="3595951c-6db8-40c2-9ef3-7844efe92eaa" providerId="ADAL" clId="{BA3C0E1D-014B-4D1C-8EF8-EE3C20D80BC2}" dt="2024-08-20T08:50:52.732" v="341" actId="1036"/>
          <ac:spMkLst>
            <pc:docMk/>
            <pc:sldMk cId="3741941629" sldId="327"/>
            <ac:spMk id="2" creationId="{F64BCFF7-FE3D-EBFF-1EDE-7ED17FA14508}"/>
          </ac:spMkLst>
        </pc:spChg>
        <pc:spChg chg="mod">
          <ac:chgData name="Luke Evason-Browning" userId="3595951c-6db8-40c2-9ef3-7844efe92eaa" providerId="ADAL" clId="{BA3C0E1D-014B-4D1C-8EF8-EE3C20D80BC2}" dt="2024-08-20T08:50:52.732" v="341" actId="1036"/>
          <ac:spMkLst>
            <pc:docMk/>
            <pc:sldMk cId="3741941629" sldId="327"/>
            <ac:spMk id="3" creationId="{6C0766C4-CE9D-5046-13AD-5ED7AD4A0B71}"/>
          </ac:spMkLst>
        </pc:spChg>
        <pc:spChg chg="mod">
          <ac:chgData name="Luke Evason-Browning" userId="3595951c-6db8-40c2-9ef3-7844efe92eaa" providerId="ADAL" clId="{BA3C0E1D-014B-4D1C-8EF8-EE3C20D80BC2}" dt="2024-08-15T15:17:24.319" v="130" actId="207"/>
          <ac:spMkLst>
            <pc:docMk/>
            <pc:sldMk cId="3741941629" sldId="327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7:26.894" v="131" actId="207"/>
          <ac:spMkLst>
            <pc:docMk/>
            <pc:sldMk cId="3741941629" sldId="327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20T08:50:52.732" v="341" actId="1036"/>
          <ac:spMkLst>
            <pc:docMk/>
            <pc:sldMk cId="3741941629" sldId="32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BA3C0E1D-014B-4D1C-8EF8-EE3C20D80BC2}" dt="2024-08-20T08:50:52.732" v="341" actId="1036"/>
          <ac:spMkLst>
            <pc:docMk/>
            <pc:sldMk cId="3741941629" sldId="327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BA3C0E1D-014B-4D1C-8EF8-EE3C20D80BC2}" dt="2024-08-20T08:50:52.732" v="341" actId="1036"/>
          <ac:spMkLst>
            <pc:docMk/>
            <pc:sldMk cId="3741941629" sldId="327"/>
            <ac:spMk id="22" creationId="{5CC397E0-5338-EC44-BE3D-225F25B75CC2}"/>
          </ac:spMkLst>
        </pc:spChg>
        <pc:picChg chg="add mod">
          <ac:chgData name="Luke Evason-Browning" userId="3595951c-6db8-40c2-9ef3-7844efe92eaa" providerId="ADAL" clId="{BA3C0E1D-014B-4D1C-8EF8-EE3C20D80BC2}" dt="2024-08-20T08:50:46.252" v="329"/>
          <ac:picMkLst>
            <pc:docMk/>
            <pc:sldMk cId="3741941629" sldId="327"/>
            <ac:picMk id="4" creationId="{6CB26B4D-FB07-218B-932F-87F4447113FF}"/>
          </ac:picMkLst>
        </pc:picChg>
        <pc:picChg chg="mod">
          <ac:chgData name="Luke Evason-Browning" userId="3595951c-6db8-40c2-9ef3-7844efe92eaa" providerId="ADAL" clId="{BA3C0E1D-014B-4D1C-8EF8-EE3C20D80BC2}" dt="2024-08-20T08:50:52.732" v="341" actId="1036"/>
          <ac:picMkLst>
            <pc:docMk/>
            <pc:sldMk cId="3741941629" sldId="327"/>
            <ac:picMk id="8" creationId="{142190F4-A5FE-C449-86DA-4C6F05804A37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9:06:46.650" v="362" actId="207"/>
        <pc:sldMkLst>
          <pc:docMk/>
          <pc:sldMk cId="3398588595" sldId="330"/>
        </pc:sldMkLst>
        <pc:spChg chg="mod">
          <ac:chgData name="Luke Evason-Browning" userId="3595951c-6db8-40c2-9ef3-7844efe92eaa" providerId="ADAL" clId="{BA3C0E1D-014B-4D1C-8EF8-EE3C20D80BC2}" dt="2024-08-20T09:06:41.083" v="361" actId="207"/>
          <ac:spMkLst>
            <pc:docMk/>
            <pc:sldMk cId="3398588595" sldId="330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BA3C0E1D-014B-4D1C-8EF8-EE3C20D80BC2}" dt="2024-08-20T09:06:46.650" v="362" actId="207"/>
          <ac:spMkLst>
            <pc:docMk/>
            <pc:sldMk cId="3398588595" sldId="330"/>
            <ac:spMk id="3" creationId="{C383A146-B486-9B4D-6FC1-A3B4BB771938}"/>
          </ac:spMkLst>
        </pc:spChg>
        <pc:spChg chg="mod">
          <ac:chgData name="Luke Evason-Browning" userId="3595951c-6db8-40c2-9ef3-7844efe92eaa" providerId="ADAL" clId="{BA3C0E1D-014B-4D1C-8EF8-EE3C20D80BC2}" dt="2024-08-15T15:11:41.261" v="68" actId="207"/>
          <ac:spMkLst>
            <pc:docMk/>
            <pc:sldMk cId="3398588595" sldId="330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1:38.512" v="67" actId="207"/>
          <ac:spMkLst>
            <pc:docMk/>
            <pc:sldMk cId="3398588595" sldId="330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15T15:19:38.910" v="146" actId="207"/>
          <ac:spMkLst>
            <pc:docMk/>
            <pc:sldMk cId="3398588595" sldId="330"/>
            <ac:spMk id="19" creationId="{DC567D46-0673-BF33-964D-985A1A0D84F8}"/>
          </ac:spMkLst>
        </pc:spChg>
        <pc:picChg chg="mod">
          <ac:chgData name="Luke Evason-Browning" userId="3595951c-6db8-40c2-9ef3-7844efe92eaa" providerId="ADAL" clId="{BA3C0E1D-014B-4D1C-8EF8-EE3C20D80BC2}" dt="2024-08-15T15:11:18.724" v="62" actId="208"/>
          <ac:picMkLst>
            <pc:docMk/>
            <pc:sldMk cId="3398588595" sldId="330"/>
            <ac:picMk id="4" creationId="{763AB937-F743-8B5D-7538-43A7AC851762}"/>
          </ac:picMkLst>
        </pc:picChg>
        <pc:picChg chg="mod">
          <ac:chgData name="Luke Evason-Browning" userId="3595951c-6db8-40c2-9ef3-7844efe92eaa" providerId="ADAL" clId="{BA3C0E1D-014B-4D1C-8EF8-EE3C20D80BC2}" dt="2024-08-15T15:11:21.625" v="63" actId="208"/>
          <ac:picMkLst>
            <pc:docMk/>
            <pc:sldMk cId="3398588595" sldId="330"/>
            <ac:picMk id="8" creationId="{43939948-E0A4-1D60-EAB5-38D557D0F7A8}"/>
          </ac:picMkLst>
        </pc:picChg>
        <pc:picChg chg="mod">
          <ac:chgData name="Luke Evason-Browning" userId="3595951c-6db8-40c2-9ef3-7844efe92eaa" providerId="ADAL" clId="{BA3C0E1D-014B-4D1C-8EF8-EE3C20D80BC2}" dt="2024-08-15T15:11:25.297" v="64" actId="208"/>
          <ac:picMkLst>
            <pc:docMk/>
            <pc:sldMk cId="3398588595" sldId="330"/>
            <ac:picMk id="9" creationId="{C2DE8C0E-A7B0-E163-3B3A-8A46C3C1912D}"/>
          </ac:picMkLst>
        </pc:picChg>
        <pc:picChg chg="add mod">
          <ac:chgData name="Luke Evason-Browning" userId="3595951c-6db8-40c2-9ef3-7844efe92eaa" providerId="ADAL" clId="{BA3C0E1D-014B-4D1C-8EF8-EE3C20D80BC2}" dt="2024-08-20T08:49:46.642" v="323"/>
          <ac:picMkLst>
            <pc:docMk/>
            <pc:sldMk cId="3398588595" sldId="330"/>
            <ac:picMk id="13" creationId="{6C7C7CCD-0408-ACE0-A5D2-B81145C82A34}"/>
          </ac:picMkLst>
        </pc:picChg>
      </pc:sldChg>
      <pc:sldChg chg="addSp modSp mod">
        <pc:chgData name="Luke Evason-Browning" userId="3595951c-6db8-40c2-9ef3-7844efe92eaa" providerId="ADAL" clId="{BA3C0E1D-014B-4D1C-8EF8-EE3C20D80BC2}" dt="2024-08-20T08:51:00.202" v="342"/>
        <pc:sldMkLst>
          <pc:docMk/>
          <pc:sldMk cId="1384654198" sldId="331"/>
        </pc:sldMkLst>
        <pc:spChg chg="mod">
          <ac:chgData name="Luke Evason-Browning" userId="3595951c-6db8-40c2-9ef3-7844efe92eaa" providerId="ADAL" clId="{BA3C0E1D-014B-4D1C-8EF8-EE3C20D80BC2}" dt="2024-08-15T15:12:23.139" v="79" actId="207"/>
          <ac:spMkLst>
            <pc:docMk/>
            <pc:sldMk cId="1384654198" sldId="331"/>
            <ac:spMk id="3" creationId="{D811CB08-C74C-23DE-B51E-47257838B1C9}"/>
          </ac:spMkLst>
        </pc:spChg>
        <pc:spChg chg="mod">
          <ac:chgData name="Luke Evason-Browning" userId="3595951c-6db8-40c2-9ef3-7844efe92eaa" providerId="ADAL" clId="{BA3C0E1D-014B-4D1C-8EF8-EE3C20D80BC2}" dt="2024-08-15T15:12:46.928" v="87" actId="208"/>
          <ac:spMkLst>
            <pc:docMk/>
            <pc:sldMk cId="1384654198" sldId="331"/>
            <ac:spMk id="6" creationId="{1C4D23D9-8F78-9B2A-ED68-A3C0DE036312}"/>
          </ac:spMkLst>
        </pc:spChg>
        <pc:spChg chg="mod">
          <ac:chgData name="Luke Evason-Browning" userId="3595951c-6db8-40c2-9ef3-7844efe92eaa" providerId="ADAL" clId="{BA3C0E1D-014B-4D1C-8EF8-EE3C20D80BC2}" dt="2024-08-15T15:12:39.237" v="84" actId="208"/>
          <ac:spMkLst>
            <pc:docMk/>
            <pc:sldMk cId="1384654198" sldId="331"/>
            <ac:spMk id="12" creationId="{E4DE469E-BC00-8F33-C7DB-1B922E57A82A}"/>
          </ac:spMkLst>
        </pc:spChg>
        <pc:spChg chg="mod">
          <ac:chgData name="Luke Evason-Browning" userId="3595951c-6db8-40c2-9ef3-7844efe92eaa" providerId="ADAL" clId="{BA3C0E1D-014B-4D1C-8EF8-EE3C20D80BC2}" dt="2024-08-15T15:12:34.547" v="83" actId="207"/>
          <ac:spMkLst>
            <pc:docMk/>
            <pc:sldMk cId="1384654198" sldId="331"/>
            <ac:spMk id="16" creationId="{5F368744-FF35-896B-5A89-99609D6D4A15}"/>
          </ac:spMkLst>
        </pc:spChg>
        <pc:picChg chg="mod">
          <ac:chgData name="Luke Evason-Browning" userId="3595951c-6db8-40c2-9ef3-7844efe92eaa" providerId="ADAL" clId="{BA3C0E1D-014B-4D1C-8EF8-EE3C20D80BC2}" dt="2024-08-15T15:12:28.803" v="81" actId="208"/>
          <ac:picMkLst>
            <pc:docMk/>
            <pc:sldMk cId="1384654198" sldId="331"/>
            <ac:picMk id="4" creationId="{8862C9B5-C5A1-6126-6339-667ADD3511C8}"/>
          </ac:picMkLst>
        </pc:picChg>
        <pc:picChg chg="add mod">
          <ac:chgData name="Luke Evason-Browning" userId="3595951c-6db8-40c2-9ef3-7844efe92eaa" providerId="ADAL" clId="{BA3C0E1D-014B-4D1C-8EF8-EE3C20D80BC2}" dt="2024-08-20T08:51:00.202" v="342"/>
          <ac:picMkLst>
            <pc:docMk/>
            <pc:sldMk cId="1384654198" sldId="331"/>
            <ac:picMk id="5" creationId="{6D5C29E9-70E9-9A7C-9C62-B0BB7B1B722D}"/>
          </ac:picMkLst>
        </pc:picChg>
        <pc:picChg chg="mod">
          <ac:chgData name="Luke Evason-Browning" userId="3595951c-6db8-40c2-9ef3-7844efe92eaa" providerId="ADAL" clId="{BA3C0E1D-014B-4D1C-8EF8-EE3C20D80BC2}" dt="2024-08-15T15:12:26.051" v="80" actId="208"/>
          <ac:picMkLst>
            <pc:docMk/>
            <pc:sldMk cId="1384654198" sldId="331"/>
            <ac:picMk id="8" creationId="{25F075DE-5832-817A-5A4F-E1AFE530DABE}"/>
          </ac:picMkLst>
        </pc:picChg>
        <pc:picChg chg="mod">
          <ac:chgData name="Luke Evason-Browning" userId="3595951c-6db8-40c2-9ef3-7844efe92eaa" providerId="ADAL" clId="{BA3C0E1D-014B-4D1C-8EF8-EE3C20D80BC2}" dt="2024-08-15T15:12:31.767" v="82" actId="208"/>
          <ac:picMkLst>
            <pc:docMk/>
            <pc:sldMk cId="1384654198" sldId="331"/>
            <ac:picMk id="9" creationId="{7169A316-1060-B2AA-86B0-1FA542A8D215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51:10.515" v="350"/>
        <pc:sldMkLst>
          <pc:docMk/>
          <pc:sldMk cId="1314284018" sldId="332"/>
        </pc:sldMkLst>
        <pc:spChg chg="mod">
          <ac:chgData name="Luke Evason-Browning" userId="3595951c-6db8-40c2-9ef3-7844efe92eaa" providerId="ADAL" clId="{BA3C0E1D-014B-4D1C-8EF8-EE3C20D80BC2}" dt="2024-08-20T08:51:05.620" v="349" actId="1035"/>
          <ac:spMkLst>
            <pc:docMk/>
            <pc:sldMk cId="1314284018" sldId="332"/>
            <ac:spMk id="2" creationId="{F64BCFF7-FE3D-EBFF-1EDE-7ED17FA14508}"/>
          </ac:spMkLst>
        </pc:spChg>
        <pc:spChg chg="mod">
          <ac:chgData name="Luke Evason-Browning" userId="3595951c-6db8-40c2-9ef3-7844efe92eaa" providerId="ADAL" clId="{BA3C0E1D-014B-4D1C-8EF8-EE3C20D80BC2}" dt="2024-08-20T08:51:05.620" v="349" actId="1035"/>
          <ac:spMkLst>
            <pc:docMk/>
            <pc:sldMk cId="1314284018" sldId="332"/>
            <ac:spMk id="3" creationId="{6C0766C4-CE9D-5046-13AD-5ED7AD4A0B71}"/>
          </ac:spMkLst>
        </pc:spChg>
        <pc:spChg chg="mod">
          <ac:chgData name="Luke Evason-Browning" userId="3595951c-6db8-40c2-9ef3-7844efe92eaa" providerId="ADAL" clId="{BA3C0E1D-014B-4D1C-8EF8-EE3C20D80BC2}" dt="2024-08-15T15:15:38.450" v="109" actId="207"/>
          <ac:spMkLst>
            <pc:docMk/>
            <pc:sldMk cId="1314284018" sldId="332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5:40.329" v="110" actId="207"/>
          <ac:spMkLst>
            <pc:docMk/>
            <pc:sldMk cId="1314284018" sldId="332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20T08:51:05.620" v="349" actId="1035"/>
          <ac:spMkLst>
            <pc:docMk/>
            <pc:sldMk cId="1314284018" sldId="332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BA3C0E1D-014B-4D1C-8EF8-EE3C20D80BC2}" dt="2024-08-20T08:51:05.620" v="349" actId="1035"/>
          <ac:spMkLst>
            <pc:docMk/>
            <pc:sldMk cId="1314284018" sldId="332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BA3C0E1D-014B-4D1C-8EF8-EE3C20D80BC2}" dt="2024-08-20T08:51:05.620" v="349" actId="1035"/>
          <ac:spMkLst>
            <pc:docMk/>
            <pc:sldMk cId="1314284018" sldId="332"/>
            <ac:spMk id="22" creationId="{5CC397E0-5338-EC44-BE3D-225F25B75CC2}"/>
          </ac:spMkLst>
        </pc:spChg>
        <pc:picChg chg="add mod">
          <ac:chgData name="Luke Evason-Browning" userId="3595951c-6db8-40c2-9ef3-7844efe92eaa" providerId="ADAL" clId="{BA3C0E1D-014B-4D1C-8EF8-EE3C20D80BC2}" dt="2024-08-20T08:51:10.515" v="350"/>
          <ac:picMkLst>
            <pc:docMk/>
            <pc:sldMk cId="1314284018" sldId="332"/>
            <ac:picMk id="4" creationId="{D407E564-9CCD-D1E8-7438-5766C785F7CE}"/>
          </ac:picMkLst>
        </pc:picChg>
        <pc:picChg chg="mod">
          <ac:chgData name="Luke Evason-Browning" userId="3595951c-6db8-40c2-9ef3-7844efe92eaa" providerId="ADAL" clId="{BA3C0E1D-014B-4D1C-8EF8-EE3C20D80BC2}" dt="2024-08-20T08:51:05.620" v="349" actId="1035"/>
          <ac:picMkLst>
            <pc:docMk/>
            <pc:sldMk cId="1314284018" sldId="332"/>
            <ac:picMk id="6" creationId="{18184795-2C33-66BD-B4CC-3A3D29095EB5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51:12.095" v="351"/>
        <pc:sldMkLst>
          <pc:docMk/>
          <pc:sldMk cId="2683957779" sldId="333"/>
        </pc:sldMkLst>
        <pc:spChg chg="mod">
          <ac:chgData name="Luke Evason-Browning" userId="3595951c-6db8-40c2-9ef3-7844efe92eaa" providerId="ADAL" clId="{BA3C0E1D-014B-4D1C-8EF8-EE3C20D80BC2}" dt="2024-08-15T15:13:20.723" v="92" actId="207"/>
          <ac:spMkLst>
            <pc:docMk/>
            <pc:sldMk cId="2683957779" sldId="333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BA3C0E1D-014B-4D1C-8EF8-EE3C20D80BC2}" dt="2024-08-15T15:13:24.445" v="93" actId="207"/>
          <ac:spMkLst>
            <pc:docMk/>
            <pc:sldMk cId="2683957779" sldId="333"/>
            <ac:spMk id="16" creationId="{A6487826-AA15-8608-E031-BA061296FBDF}"/>
          </ac:spMkLst>
        </pc:spChg>
        <pc:picChg chg="add mod">
          <ac:chgData name="Luke Evason-Browning" userId="3595951c-6db8-40c2-9ef3-7844efe92eaa" providerId="ADAL" clId="{BA3C0E1D-014B-4D1C-8EF8-EE3C20D80BC2}" dt="2024-08-20T08:51:12.095" v="351"/>
          <ac:picMkLst>
            <pc:docMk/>
            <pc:sldMk cId="2683957779" sldId="333"/>
            <ac:picMk id="2" creationId="{DEA8516B-1DBE-B9C5-944A-9EE548C92440}"/>
          </ac:picMkLst>
        </pc:picChg>
      </pc:sldChg>
      <pc:sldChg chg="addSp modSp mod setBg">
        <pc:chgData name="Luke Evason-Browning" userId="3595951c-6db8-40c2-9ef3-7844efe92eaa" providerId="ADAL" clId="{BA3C0E1D-014B-4D1C-8EF8-EE3C20D80BC2}" dt="2024-08-20T08:51:20.854" v="352"/>
        <pc:sldMkLst>
          <pc:docMk/>
          <pc:sldMk cId="157765968" sldId="334"/>
        </pc:sldMkLst>
        <pc:spChg chg="mod">
          <ac:chgData name="Luke Evason-Browning" userId="3595951c-6db8-40c2-9ef3-7844efe92eaa" providerId="ADAL" clId="{BA3C0E1D-014B-4D1C-8EF8-EE3C20D80BC2}" dt="2024-08-15T15:13:37.904" v="96" actId="207"/>
          <ac:spMkLst>
            <pc:docMk/>
            <pc:sldMk cId="157765968" sldId="334"/>
            <ac:spMk id="3" creationId="{6C0766C4-CE9D-5046-13AD-5ED7AD4A0B71}"/>
          </ac:spMkLst>
        </pc:spChg>
        <pc:spChg chg="mod">
          <ac:chgData name="Luke Evason-Browning" userId="3595951c-6db8-40c2-9ef3-7844efe92eaa" providerId="ADAL" clId="{BA3C0E1D-014B-4D1C-8EF8-EE3C20D80BC2}" dt="2024-08-15T15:17:34.349" v="133" actId="207"/>
          <ac:spMkLst>
            <pc:docMk/>
            <pc:sldMk cId="157765968" sldId="334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BA3C0E1D-014B-4D1C-8EF8-EE3C20D80BC2}" dt="2024-08-15T15:17:36.520" v="134" actId="207"/>
          <ac:spMkLst>
            <pc:docMk/>
            <pc:sldMk cId="157765968" sldId="334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BA3C0E1D-014B-4D1C-8EF8-EE3C20D80BC2}" dt="2024-08-15T15:20:04.213" v="148" actId="207"/>
          <ac:spMkLst>
            <pc:docMk/>
            <pc:sldMk cId="157765968" sldId="334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BA3C0E1D-014B-4D1C-8EF8-EE3C20D80BC2}" dt="2024-08-15T15:28:57.293" v="186" actId="1036"/>
          <ac:spMkLst>
            <pc:docMk/>
            <pc:sldMk cId="157765968" sldId="334"/>
            <ac:spMk id="19" creationId="{DC567D46-0673-BF33-964D-985A1A0D84F8}"/>
          </ac:spMkLst>
        </pc:spChg>
        <pc:picChg chg="add mod">
          <ac:chgData name="Luke Evason-Browning" userId="3595951c-6db8-40c2-9ef3-7844efe92eaa" providerId="ADAL" clId="{BA3C0E1D-014B-4D1C-8EF8-EE3C20D80BC2}" dt="2024-08-20T08:51:20.854" v="352"/>
          <ac:picMkLst>
            <pc:docMk/>
            <pc:sldMk cId="157765968" sldId="334"/>
            <ac:picMk id="4" creationId="{27BC2A08-3D6D-120F-B280-9780FE153087}"/>
          </ac:picMkLst>
        </pc:picChg>
        <pc:picChg chg="mod">
          <ac:chgData name="Luke Evason-Browning" userId="3595951c-6db8-40c2-9ef3-7844efe92eaa" providerId="ADAL" clId="{BA3C0E1D-014B-4D1C-8EF8-EE3C20D80BC2}" dt="2024-08-15T15:13:31.780" v="95" actId="207"/>
          <ac:picMkLst>
            <pc:docMk/>
            <pc:sldMk cId="157765968" sldId="334"/>
            <ac:picMk id="8" creationId="{C2E88850-744B-AB33-8ADA-1117EF0FD86F}"/>
          </ac:picMkLst>
        </pc:picChg>
      </pc:sldChg>
      <pc:sldChg chg="add del setBg">
        <pc:chgData name="Luke Evason-Browning" userId="3595951c-6db8-40c2-9ef3-7844efe92eaa" providerId="ADAL" clId="{BA3C0E1D-014B-4D1C-8EF8-EE3C20D80BC2}" dt="2024-08-20T08:35:57.193" v="190"/>
        <pc:sldMkLst>
          <pc:docMk/>
          <pc:sldMk cId="1523743684" sldId="335"/>
        </pc:sldMkLst>
      </pc:sldChg>
      <pc:sldChg chg="add del setBg">
        <pc:chgData name="Luke Evason-Browning" userId="3595951c-6db8-40c2-9ef3-7844efe92eaa" providerId="ADAL" clId="{BA3C0E1D-014B-4D1C-8EF8-EE3C20D80BC2}" dt="2024-08-20T08:38:09.074" v="262"/>
        <pc:sldMkLst>
          <pc:docMk/>
          <pc:sldMk cId="1693014262" sldId="335"/>
        </pc:sldMkLst>
      </pc:sldChg>
    </pc:docChg>
  </pc:docChgLst>
  <pc:docChgLst>
    <pc:chgData name="Aoife Nic Colaim" userId="6aaa2443-ec71-4a99-a879-78a614b2bc72" providerId="ADAL" clId="{4BACCB84-C86E-4C4C-BF14-CCD2FFB714C9}"/>
    <pc:docChg chg="sldOrd">
      <pc:chgData name="Aoife Nic Colaim" userId="6aaa2443-ec71-4a99-a879-78a614b2bc72" providerId="ADAL" clId="{4BACCB84-C86E-4C4C-BF14-CCD2FFB714C9}" dt="2024-08-23T13:20:15.916" v="0" actId="20578"/>
      <pc:docMkLst>
        <pc:docMk/>
      </pc:docMkLst>
      <pc:sldChg chg="ord">
        <pc:chgData name="Aoife Nic Colaim" userId="6aaa2443-ec71-4a99-a879-78a614b2bc72" providerId="ADAL" clId="{4BACCB84-C86E-4C4C-BF14-CCD2FFB714C9}" dt="2024-08-23T13:20:15.916" v="0" actId="20578"/>
        <pc:sldMkLst>
          <pc:docMk/>
          <pc:sldMk cId="3412903480" sldId="321"/>
        </pc:sldMkLst>
      </pc:sldChg>
    </pc:docChg>
  </pc:docChgLst>
  <pc:docChgLst>
    <pc:chgData name="Luke Evason-Browning" userId="3595951c-6db8-40c2-9ef3-7844efe92eaa" providerId="ADAL" clId="{E72006AD-22E8-4D60-8464-417BB21FD9C3}"/>
    <pc:docChg chg="modSld sldOrd">
      <pc:chgData name="Luke Evason-Browning" userId="3595951c-6db8-40c2-9ef3-7844efe92eaa" providerId="ADAL" clId="{E72006AD-22E8-4D60-8464-417BB21FD9C3}" dt="2024-08-27T10:37:11.378" v="1"/>
      <pc:docMkLst>
        <pc:docMk/>
      </pc:docMkLst>
      <pc:sldChg chg="ord">
        <pc:chgData name="Luke Evason-Browning" userId="3595951c-6db8-40c2-9ef3-7844efe92eaa" providerId="ADAL" clId="{E72006AD-22E8-4D60-8464-417BB21FD9C3}" dt="2024-08-27T10:37:11.378" v="1"/>
        <pc:sldMkLst>
          <pc:docMk/>
          <pc:sldMk cId="1806874068" sldId="318"/>
        </pc:sldMkLst>
      </pc:sldChg>
    </pc:docChg>
  </pc:docChgLst>
  <pc:docChgLst>
    <pc:chgData name="Aoife Nic Colaim" userId="6aaa2443-ec71-4a99-a879-78a614b2bc72" providerId="ADAL" clId="{897DAD84-4F79-4380-91CF-9663A5BA23FC}"/>
    <pc:docChg chg="custSel delSld modSld">
      <pc:chgData name="Aoife Nic Colaim" userId="6aaa2443-ec71-4a99-a879-78a614b2bc72" providerId="ADAL" clId="{897DAD84-4F79-4380-91CF-9663A5BA23FC}" dt="2024-10-07T16:02:01.757" v="982"/>
      <pc:docMkLst>
        <pc:docMk/>
      </pc:docMkLst>
      <pc:sldChg chg="modSp del mod">
        <pc:chgData name="Aoife Nic Colaim" userId="6aaa2443-ec71-4a99-a879-78a614b2bc72" providerId="ADAL" clId="{897DAD84-4F79-4380-91CF-9663A5BA23FC}" dt="2024-10-07T15:55:26.457" v="977" actId="47"/>
        <pc:sldMkLst>
          <pc:docMk/>
          <pc:sldMk cId="783429634" sldId="324"/>
        </pc:sldMkLst>
        <pc:spChg chg="mod">
          <ac:chgData name="Aoife Nic Colaim" userId="6aaa2443-ec71-4a99-a879-78a614b2bc72" providerId="ADAL" clId="{897DAD84-4F79-4380-91CF-9663A5BA23FC}" dt="2024-10-07T15:40:42.722" v="434" actId="1076"/>
          <ac:spMkLst>
            <pc:docMk/>
            <pc:sldMk cId="783429634" sldId="324"/>
            <ac:spMk id="3" creationId="{D811CB08-C74C-23DE-B51E-47257838B1C9}"/>
          </ac:spMkLst>
        </pc:spChg>
        <pc:spChg chg="mod">
          <ac:chgData name="Aoife Nic Colaim" userId="6aaa2443-ec71-4a99-a879-78a614b2bc72" providerId="ADAL" clId="{897DAD84-4F79-4380-91CF-9663A5BA23FC}" dt="2024-10-07T15:41:19.018" v="440" actId="1076"/>
          <ac:spMkLst>
            <pc:docMk/>
            <pc:sldMk cId="783429634" sldId="324"/>
            <ac:spMk id="4" creationId="{4F8A769D-C2A6-9D81-CBC3-6C3D4A8840DB}"/>
          </ac:spMkLst>
        </pc:spChg>
        <pc:spChg chg="mod">
          <ac:chgData name="Aoife Nic Colaim" userId="6aaa2443-ec71-4a99-a879-78a614b2bc72" providerId="ADAL" clId="{897DAD84-4F79-4380-91CF-9663A5BA23FC}" dt="2024-10-07T15:40:30.005" v="433" actId="1076"/>
          <ac:spMkLst>
            <pc:docMk/>
            <pc:sldMk cId="783429634" sldId="324"/>
            <ac:spMk id="11" creationId="{C493A79F-DE78-6298-A247-B68EB6F511C6}"/>
          </ac:spMkLst>
        </pc:spChg>
        <pc:spChg chg="mod">
          <ac:chgData name="Aoife Nic Colaim" userId="6aaa2443-ec71-4a99-a879-78a614b2bc72" providerId="ADAL" clId="{897DAD84-4F79-4380-91CF-9663A5BA23FC}" dt="2024-10-07T15:41:33.649" v="444" actId="1076"/>
          <ac:spMkLst>
            <pc:docMk/>
            <pc:sldMk cId="783429634" sldId="324"/>
            <ac:spMk id="12" creationId="{E4DE469E-BC00-8F33-C7DB-1B922E57A82A}"/>
          </ac:spMkLst>
        </pc:spChg>
        <pc:spChg chg="mod">
          <ac:chgData name="Aoife Nic Colaim" userId="6aaa2443-ec71-4a99-a879-78a614b2bc72" providerId="ADAL" clId="{897DAD84-4F79-4380-91CF-9663A5BA23FC}" dt="2024-10-07T15:41:42.728" v="445" actId="1076"/>
          <ac:spMkLst>
            <pc:docMk/>
            <pc:sldMk cId="783429634" sldId="324"/>
            <ac:spMk id="15" creationId="{030BC0B9-8C5E-690F-75D5-79753247810D}"/>
          </ac:spMkLst>
        </pc:spChg>
        <pc:picChg chg="mod">
          <ac:chgData name="Aoife Nic Colaim" userId="6aaa2443-ec71-4a99-a879-78a614b2bc72" providerId="ADAL" clId="{897DAD84-4F79-4380-91CF-9663A5BA23FC}" dt="2024-10-07T15:40:48.058" v="435" actId="1076"/>
          <ac:picMkLst>
            <pc:docMk/>
            <pc:sldMk cId="783429634" sldId="324"/>
            <ac:picMk id="6" creationId="{3D393FB7-819A-B1E6-A024-26AEA70B3B1F}"/>
          </ac:picMkLst>
        </pc:picChg>
        <pc:picChg chg="mod">
          <ac:chgData name="Aoife Nic Colaim" userId="6aaa2443-ec71-4a99-a879-78a614b2bc72" providerId="ADAL" clId="{897DAD84-4F79-4380-91CF-9663A5BA23FC}" dt="2024-10-07T15:41:57.941" v="446" actId="1076"/>
          <ac:picMkLst>
            <pc:docMk/>
            <pc:sldMk cId="783429634" sldId="324"/>
            <ac:picMk id="7" creationId="{1FDEC2F6-63BC-5FF1-C173-D92019821ABA}"/>
          </ac:picMkLst>
        </pc:picChg>
        <pc:picChg chg="mod">
          <ac:chgData name="Aoife Nic Colaim" userId="6aaa2443-ec71-4a99-a879-78a614b2bc72" providerId="ADAL" clId="{897DAD84-4F79-4380-91CF-9663A5BA23FC}" dt="2024-10-07T15:42:05.668" v="447" actId="1076"/>
          <ac:picMkLst>
            <pc:docMk/>
            <pc:sldMk cId="783429634" sldId="324"/>
            <ac:picMk id="8" creationId="{0E150625-9350-E423-F612-472270D17425}"/>
          </ac:picMkLst>
        </pc:picChg>
        <pc:picChg chg="mod">
          <ac:chgData name="Aoife Nic Colaim" userId="6aaa2443-ec71-4a99-a879-78a614b2bc72" providerId="ADAL" clId="{897DAD84-4F79-4380-91CF-9663A5BA23FC}" dt="2024-10-07T15:40:52.251" v="436" actId="1076"/>
          <ac:picMkLst>
            <pc:docMk/>
            <pc:sldMk cId="783429634" sldId="324"/>
            <ac:picMk id="9" creationId="{4C1EE811-5332-A2C2-E412-61D20F88260F}"/>
          </ac:picMkLst>
        </pc:picChg>
        <pc:picChg chg="mod">
          <ac:chgData name="Aoife Nic Colaim" userId="6aaa2443-ec71-4a99-a879-78a614b2bc72" providerId="ADAL" clId="{897DAD84-4F79-4380-91CF-9663A5BA23FC}" dt="2024-10-07T15:42:19.044" v="448" actId="1076"/>
          <ac:picMkLst>
            <pc:docMk/>
            <pc:sldMk cId="783429634" sldId="324"/>
            <ac:picMk id="13" creationId="{92C27071-98F2-F412-36D8-E40F687176AA}"/>
          </ac:picMkLst>
        </pc:picChg>
      </pc:sldChg>
      <pc:sldChg chg="modSp del mod">
        <pc:chgData name="Aoife Nic Colaim" userId="6aaa2443-ec71-4a99-a879-78a614b2bc72" providerId="ADAL" clId="{897DAD84-4F79-4380-91CF-9663A5BA23FC}" dt="2024-10-07T15:58:41.513" v="979" actId="47"/>
        <pc:sldMkLst>
          <pc:docMk/>
          <pc:sldMk cId="3741941629" sldId="327"/>
        </pc:sldMkLst>
        <pc:spChg chg="mod">
          <ac:chgData name="Aoife Nic Colaim" userId="6aaa2443-ec71-4a99-a879-78a614b2bc72" providerId="ADAL" clId="{897DAD84-4F79-4380-91CF-9663A5BA23FC}" dt="2024-10-07T15:43:07.653" v="454" actId="1076"/>
          <ac:spMkLst>
            <pc:docMk/>
            <pc:sldMk cId="3741941629" sldId="327"/>
            <ac:spMk id="2" creationId="{F64BCFF7-FE3D-EBFF-1EDE-7ED17FA14508}"/>
          </ac:spMkLst>
        </pc:spChg>
        <pc:spChg chg="mod">
          <ac:chgData name="Aoife Nic Colaim" userId="6aaa2443-ec71-4a99-a879-78a614b2bc72" providerId="ADAL" clId="{897DAD84-4F79-4380-91CF-9663A5BA23FC}" dt="2024-10-07T15:43:36.393" v="476" actId="1076"/>
          <ac:spMkLst>
            <pc:docMk/>
            <pc:sldMk cId="3741941629" sldId="327"/>
            <ac:spMk id="3" creationId="{6C0766C4-CE9D-5046-13AD-5ED7AD4A0B71}"/>
          </ac:spMkLst>
        </pc:spChg>
        <pc:spChg chg="mod">
          <ac:chgData name="Aoife Nic Colaim" userId="6aaa2443-ec71-4a99-a879-78a614b2bc72" providerId="ADAL" clId="{897DAD84-4F79-4380-91CF-9663A5BA23FC}" dt="2024-10-07T15:44:40.502" v="548" actId="1076"/>
          <ac:spMkLst>
            <pc:docMk/>
            <pc:sldMk cId="3741941629" sldId="327"/>
            <ac:spMk id="19" creationId="{DC567D46-0673-BF33-964D-985A1A0D84F8}"/>
          </ac:spMkLst>
        </pc:spChg>
        <pc:picChg chg="mod">
          <ac:chgData name="Aoife Nic Colaim" userId="6aaa2443-ec71-4a99-a879-78a614b2bc72" providerId="ADAL" clId="{897DAD84-4F79-4380-91CF-9663A5BA23FC}" dt="2024-10-07T15:44:44.466" v="549" actId="1076"/>
          <ac:picMkLst>
            <pc:docMk/>
            <pc:sldMk cId="3741941629" sldId="327"/>
            <ac:picMk id="8" creationId="{142190F4-A5FE-C449-86DA-4C6F05804A37}"/>
          </ac:picMkLst>
        </pc:picChg>
      </pc:sldChg>
      <pc:sldChg chg="modSp del mod">
        <pc:chgData name="Aoife Nic Colaim" userId="6aaa2443-ec71-4a99-a879-78a614b2bc72" providerId="ADAL" clId="{897DAD84-4F79-4380-91CF-9663A5BA23FC}" dt="2024-10-07T16:00:02.255" v="980" actId="47"/>
        <pc:sldMkLst>
          <pc:docMk/>
          <pc:sldMk cId="1384654198" sldId="331"/>
        </pc:sldMkLst>
        <pc:spChg chg="mod">
          <ac:chgData name="Aoife Nic Colaim" userId="6aaa2443-ec71-4a99-a879-78a614b2bc72" providerId="ADAL" clId="{897DAD84-4F79-4380-91CF-9663A5BA23FC}" dt="2024-10-07T15:50:16.701" v="929" actId="20577"/>
          <ac:spMkLst>
            <pc:docMk/>
            <pc:sldMk cId="1384654198" sldId="331"/>
            <ac:spMk id="3" creationId="{D811CB08-C74C-23DE-B51E-47257838B1C9}"/>
          </ac:spMkLst>
        </pc:spChg>
        <pc:spChg chg="mod">
          <ac:chgData name="Aoife Nic Colaim" userId="6aaa2443-ec71-4a99-a879-78a614b2bc72" providerId="ADAL" clId="{897DAD84-4F79-4380-91CF-9663A5BA23FC}" dt="2024-10-07T15:46:39.739" v="551" actId="14100"/>
          <ac:spMkLst>
            <pc:docMk/>
            <pc:sldMk cId="1384654198" sldId="331"/>
            <ac:spMk id="6" creationId="{1C4D23D9-8F78-9B2A-ED68-A3C0DE036312}"/>
          </ac:spMkLst>
        </pc:spChg>
        <pc:spChg chg="mod">
          <ac:chgData name="Aoife Nic Colaim" userId="6aaa2443-ec71-4a99-a879-78a614b2bc72" providerId="ADAL" clId="{897DAD84-4F79-4380-91CF-9663A5BA23FC}" dt="2024-10-07T15:46:50.738" v="554" actId="14100"/>
          <ac:spMkLst>
            <pc:docMk/>
            <pc:sldMk cId="1384654198" sldId="331"/>
            <ac:spMk id="12" creationId="{E4DE469E-BC00-8F33-C7DB-1B922E57A82A}"/>
          </ac:spMkLst>
        </pc:spChg>
        <pc:spChg chg="mod">
          <ac:chgData name="Aoife Nic Colaim" userId="6aaa2443-ec71-4a99-a879-78a614b2bc72" providerId="ADAL" clId="{897DAD84-4F79-4380-91CF-9663A5BA23FC}" dt="2024-10-07T15:47:42.954" v="601" actId="1076"/>
          <ac:spMkLst>
            <pc:docMk/>
            <pc:sldMk cId="1384654198" sldId="331"/>
            <ac:spMk id="15" creationId="{030BC0B9-8C5E-690F-75D5-79753247810D}"/>
          </ac:spMkLst>
        </pc:spChg>
      </pc:sldChg>
      <pc:sldChg chg="modSp del mod">
        <pc:chgData name="Aoife Nic Colaim" userId="6aaa2443-ec71-4a99-a879-78a614b2bc72" providerId="ADAL" clId="{897DAD84-4F79-4380-91CF-9663A5BA23FC}" dt="2024-10-07T16:01:51.744" v="981" actId="47"/>
        <pc:sldMkLst>
          <pc:docMk/>
          <pc:sldMk cId="1314284018" sldId="332"/>
        </pc:sldMkLst>
        <pc:spChg chg="mod">
          <ac:chgData name="Aoife Nic Colaim" userId="6aaa2443-ec71-4a99-a879-78a614b2bc72" providerId="ADAL" clId="{897DAD84-4F79-4380-91CF-9663A5BA23FC}" dt="2024-10-07T15:51:04.430" v="952" actId="1076"/>
          <ac:spMkLst>
            <pc:docMk/>
            <pc:sldMk cId="1314284018" sldId="332"/>
            <ac:spMk id="2" creationId="{F64BCFF7-FE3D-EBFF-1EDE-7ED17FA14508}"/>
          </ac:spMkLst>
        </pc:spChg>
        <pc:spChg chg="mod">
          <ac:chgData name="Aoife Nic Colaim" userId="6aaa2443-ec71-4a99-a879-78a614b2bc72" providerId="ADAL" clId="{897DAD84-4F79-4380-91CF-9663A5BA23FC}" dt="2024-10-07T15:51:11.130" v="953" actId="1076"/>
          <ac:spMkLst>
            <pc:docMk/>
            <pc:sldMk cId="1314284018" sldId="332"/>
            <ac:spMk id="3" creationId="{6C0766C4-CE9D-5046-13AD-5ED7AD4A0B71}"/>
          </ac:spMkLst>
        </pc:spChg>
        <pc:spChg chg="mod">
          <ac:chgData name="Aoife Nic Colaim" userId="6aaa2443-ec71-4a99-a879-78a614b2bc72" providerId="ADAL" clId="{897DAD84-4F79-4380-91CF-9663A5BA23FC}" dt="2024-10-07T15:51:36.243" v="976" actId="1076"/>
          <ac:spMkLst>
            <pc:docMk/>
            <pc:sldMk cId="1314284018" sldId="332"/>
            <ac:spMk id="19" creationId="{DC567D46-0673-BF33-964D-985A1A0D84F8}"/>
          </ac:spMkLst>
        </pc:spChg>
      </pc:sldChg>
      <pc:sldChg chg="setBg">
        <pc:chgData name="Aoife Nic Colaim" userId="6aaa2443-ec71-4a99-a879-78a614b2bc72" providerId="ADAL" clId="{897DAD84-4F79-4380-91CF-9663A5BA23FC}" dt="2024-10-07T15:56:20.598" v="978"/>
        <pc:sldMkLst>
          <pc:docMk/>
          <pc:sldMk cId="2193174087" sldId="336"/>
        </pc:sldMkLst>
      </pc:sldChg>
      <pc:sldChg chg="setBg">
        <pc:chgData name="Aoife Nic Colaim" userId="6aaa2443-ec71-4a99-a879-78a614b2bc72" providerId="ADAL" clId="{897DAD84-4F79-4380-91CF-9663A5BA23FC}" dt="2024-10-07T16:02:01.757" v="982"/>
        <pc:sldMkLst>
          <pc:docMk/>
          <pc:sldMk cId="2911281630" sldId="338"/>
        </pc:sldMkLst>
      </pc:sldChg>
    </pc:docChg>
  </pc:docChgLst>
  <pc:docChgLst>
    <pc:chgData name="Aoife Nic Colaim" userId="6aaa2443-ec71-4a99-a879-78a614b2bc72" providerId="ADAL" clId="{6A82AF3D-63F1-48E8-8E04-C95D30D81F02}"/>
    <pc:docChg chg="delSld">
      <pc:chgData name="Aoife Nic Colaim" userId="6aaa2443-ec71-4a99-a879-78a614b2bc72" providerId="ADAL" clId="{6A82AF3D-63F1-48E8-8E04-C95D30D81F02}" dt="2024-09-19T19:59:48.804" v="1" actId="47"/>
      <pc:docMkLst>
        <pc:docMk/>
      </pc:docMkLst>
      <pc:sldChg chg="del">
        <pc:chgData name="Aoife Nic Colaim" userId="6aaa2443-ec71-4a99-a879-78a614b2bc72" providerId="ADAL" clId="{6A82AF3D-63F1-48E8-8E04-C95D30D81F02}" dt="2024-09-19T19:59:26.189" v="0" actId="47"/>
        <pc:sldMkLst>
          <pc:docMk/>
          <pc:sldMk cId="4020833965" sldId="259"/>
        </pc:sldMkLst>
      </pc:sldChg>
      <pc:sldChg chg="del">
        <pc:chgData name="Aoife Nic Colaim" userId="6aaa2443-ec71-4a99-a879-78a614b2bc72" providerId="ADAL" clId="{6A82AF3D-63F1-48E8-8E04-C95D30D81F02}" dt="2024-09-19T19:59:48.804" v="1" actId="47"/>
        <pc:sldMkLst>
          <pc:docMk/>
          <pc:sldMk cId="1806874068" sldId="318"/>
        </pc:sldMkLst>
      </pc:sldChg>
    </pc:docChg>
  </pc:docChgLst>
  <pc:docChgLst>
    <pc:chgData name="Martha Evans" userId="3c1badc2-301d-4c55-ab15-e0004543ecf2" providerId="ADAL" clId="{E1A78FAE-8467-44B9-8DCD-E120BC31D7F6}"/>
    <pc:docChg chg="modSld">
      <pc:chgData name="Martha Evans" userId="3c1badc2-301d-4c55-ab15-e0004543ecf2" providerId="ADAL" clId="{E1A78FAE-8467-44B9-8DCD-E120BC31D7F6}" dt="2024-08-19T12:29:24.874" v="11" actId="1076"/>
      <pc:docMkLst>
        <pc:docMk/>
      </pc:docMkLst>
      <pc:sldChg chg="modSp mod">
        <pc:chgData name="Martha Evans" userId="3c1badc2-301d-4c55-ab15-e0004543ecf2" providerId="ADAL" clId="{E1A78FAE-8467-44B9-8DCD-E120BC31D7F6}" dt="2024-08-19T12:27:51.036" v="10" actId="1036"/>
        <pc:sldMkLst>
          <pc:docMk/>
          <pc:sldMk cId="4220142979" sldId="312"/>
        </pc:sldMkLst>
        <pc:spChg chg="mod">
          <ac:chgData name="Martha Evans" userId="3c1badc2-301d-4c55-ab15-e0004543ecf2" providerId="ADAL" clId="{E1A78FAE-8467-44B9-8DCD-E120BC31D7F6}" dt="2024-08-19T12:27:51.036" v="10" actId="1036"/>
          <ac:spMkLst>
            <pc:docMk/>
            <pc:sldMk cId="4220142979" sldId="312"/>
            <ac:spMk id="19" creationId="{DC567D46-0673-BF33-964D-985A1A0D84F8}"/>
          </ac:spMkLst>
        </pc:spChg>
        <pc:picChg chg="mod">
          <ac:chgData name="Martha Evans" userId="3c1badc2-301d-4c55-ab15-e0004543ecf2" providerId="ADAL" clId="{E1A78FAE-8467-44B9-8DCD-E120BC31D7F6}" dt="2024-08-19T12:27:51.036" v="10" actId="1036"/>
          <ac:picMkLst>
            <pc:docMk/>
            <pc:sldMk cId="4220142979" sldId="312"/>
            <ac:picMk id="4" creationId="{763AB937-F743-8B5D-7538-43A7AC851762}"/>
          </ac:picMkLst>
        </pc:picChg>
        <pc:picChg chg="mod">
          <ac:chgData name="Martha Evans" userId="3c1badc2-301d-4c55-ab15-e0004543ecf2" providerId="ADAL" clId="{E1A78FAE-8467-44B9-8DCD-E120BC31D7F6}" dt="2024-08-19T12:27:51.036" v="10" actId="1036"/>
          <ac:picMkLst>
            <pc:docMk/>
            <pc:sldMk cId="4220142979" sldId="312"/>
            <ac:picMk id="8" creationId="{43939948-E0A4-1D60-EAB5-38D557D0F7A8}"/>
          </ac:picMkLst>
        </pc:picChg>
        <pc:picChg chg="mod">
          <ac:chgData name="Martha Evans" userId="3c1badc2-301d-4c55-ab15-e0004543ecf2" providerId="ADAL" clId="{E1A78FAE-8467-44B9-8DCD-E120BC31D7F6}" dt="2024-08-19T12:27:51.036" v="10" actId="1036"/>
          <ac:picMkLst>
            <pc:docMk/>
            <pc:sldMk cId="4220142979" sldId="312"/>
            <ac:picMk id="9" creationId="{C2DE8C0E-A7B0-E163-3B3A-8A46C3C1912D}"/>
          </ac:picMkLst>
        </pc:picChg>
      </pc:sldChg>
      <pc:sldChg chg="modSp mod">
        <pc:chgData name="Martha Evans" userId="3c1badc2-301d-4c55-ab15-e0004543ecf2" providerId="ADAL" clId="{E1A78FAE-8467-44B9-8DCD-E120BC31D7F6}" dt="2024-08-19T12:27:42.073" v="0" actId="1076"/>
        <pc:sldMkLst>
          <pc:docMk/>
          <pc:sldMk cId="1335854460" sldId="323"/>
        </pc:sldMkLst>
        <pc:spChg chg="mod">
          <ac:chgData name="Martha Evans" userId="3c1badc2-301d-4c55-ab15-e0004543ecf2" providerId="ADAL" clId="{E1A78FAE-8467-44B9-8DCD-E120BC31D7F6}" dt="2024-08-19T12:27:42.073" v="0" actId="1076"/>
          <ac:spMkLst>
            <pc:docMk/>
            <pc:sldMk cId="1335854460" sldId="323"/>
            <ac:spMk id="19" creationId="{DC567D46-0673-BF33-964D-985A1A0D84F8}"/>
          </ac:spMkLst>
        </pc:spChg>
      </pc:sldChg>
      <pc:sldChg chg="modSp mod">
        <pc:chgData name="Martha Evans" userId="3c1badc2-301d-4c55-ab15-e0004543ecf2" providerId="ADAL" clId="{E1A78FAE-8467-44B9-8DCD-E120BC31D7F6}" dt="2024-08-19T12:29:24.874" v="11" actId="1076"/>
        <pc:sldMkLst>
          <pc:docMk/>
          <pc:sldMk cId="2683957779" sldId="333"/>
        </pc:sldMkLst>
        <pc:picChg chg="mod">
          <ac:chgData name="Martha Evans" userId="3c1badc2-301d-4c55-ab15-e0004543ecf2" providerId="ADAL" clId="{E1A78FAE-8467-44B9-8DCD-E120BC31D7F6}" dt="2024-08-19T12:29:24.874" v="11" actId="1076"/>
          <ac:picMkLst>
            <pc:docMk/>
            <pc:sldMk cId="2683957779" sldId="333"/>
            <ac:picMk id="39" creationId="{CCA46D80-4252-9C6D-B0CB-9169862FF210}"/>
          </ac:picMkLst>
        </pc:picChg>
      </pc:sldChg>
    </pc:docChg>
  </pc:docChgLst>
  <pc:docChgLst>
    <pc:chgData name="Aoife Nic Colaim" userId="6aaa2443-ec71-4a99-a879-78a614b2bc72" providerId="ADAL" clId="{F1F5A230-8348-494E-8455-1C6DC8D3A7D3}"/>
    <pc:docChg chg="modSld sldOrd">
      <pc:chgData name="Aoife Nic Colaim" userId="6aaa2443-ec71-4a99-a879-78a614b2bc72" providerId="ADAL" clId="{F1F5A230-8348-494E-8455-1C6DC8D3A7D3}" dt="2024-09-06T11:08:29.270" v="1"/>
      <pc:docMkLst>
        <pc:docMk/>
      </pc:docMkLst>
      <pc:sldChg chg="ord">
        <pc:chgData name="Aoife Nic Colaim" userId="6aaa2443-ec71-4a99-a879-78a614b2bc72" providerId="ADAL" clId="{F1F5A230-8348-494E-8455-1C6DC8D3A7D3}" dt="2024-09-06T11:08:29.270" v="1"/>
        <pc:sldMkLst>
          <pc:docMk/>
          <pc:sldMk cId="4020833965" sldId="259"/>
        </pc:sldMkLst>
      </pc:sldChg>
    </pc:docChg>
  </pc:docChgLst>
  <pc:docChgLst>
    <pc:chgData name="Thejashri Supriya" userId="d4d6c1e8-7cc2-45cc-9019-63955266a5f2" providerId="ADAL" clId="{9372CBD6-46AF-4F36-B3DD-AFCA6F0F161B}"/>
    <pc:docChg chg="modSld">
      <pc:chgData name="Thejashri Supriya" userId="d4d6c1e8-7cc2-45cc-9019-63955266a5f2" providerId="ADAL" clId="{9372CBD6-46AF-4F36-B3DD-AFCA6F0F161B}" dt="2024-10-25T13:27:34.283" v="1" actId="20577"/>
      <pc:docMkLst>
        <pc:docMk/>
      </pc:docMkLst>
      <pc:sldChg chg="modSp mod">
        <pc:chgData name="Thejashri Supriya" userId="d4d6c1e8-7cc2-45cc-9019-63955266a5f2" providerId="ADAL" clId="{9372CBD6-46AF-4F36-B3DD-AFCA6F0F161B}" dt="2024-10-25T13:27:34.283" v="1" actId="20577"/>
        <pc:sldMkLst>
          <pc:docMk/>
          <pc:sldMk cId="3982350120" sldId="258"/>
        </pc:sldMkLst>
        <pc:spChg chg="mod">
          <ac:chgData name="Thejashri Supriya" userId="d4d6c1e8-7cc2-45cc-9019-63955266a5f2" providerId="ADAL" clId="{9372CBD6-46AF-4F36-B3DD-AFCA6F0F161B}" dt="2024-10-25T13:27:34.283" v="1" actId="20577"/>
          <ac:spMkLst>
            <pc:docMk/>
            <pc:sldMk cId="3982350120" sldId="258"/>
            <ac:spMk id="6" creationId="{0BFCC819-AE2F-DBC1-0C86-6CBDF26CF2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694262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469110" y="1884843"/>
            <a:ext cx="94174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"I don’t think we will agree so shall we do something else we both like?” </a:t>
            </a:r>
          </a:p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"I get what you are saying, but I think…“</a:t>
            </a:r>
          </a:p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“I don’t want to argue with you, you’re my friend …”</a:t>
            </a:r>
            <a:endParaRPr lang="en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9919" y="1997376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7013" y="2940615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3068" y="3907068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288091" y="-2690945"/>
            <a:ext cx="721828" cy="785750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494108" y="1007254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EXAMPLE RESPECTFUL DISAGREEMENT PHRASES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7C7CCD-0408-ACE0-A5D2-B81145C82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8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4F8A769D-C2A6-9D81-CBC3-6C3D4A8840DB}"/>
              </a:ext>
            </a:extLst>
          </p:cNvPr>
          <p:cNvSpPr/>
          <p:nvPr/>
        </p:nvSpPr>
        <p:spPr>
          <a:xfrm rot="16200000">
            <a:off x="5436973" y="-4052412"/>
            <a:ext cx="1095082" cy="1003531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509027" y="-4134858"/>
            <a:ext cx="1095082" cy="10035312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966858" y="429726"/>
            <a:ext cx="102582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RESPECTFUL CONFLICT TOOLS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422152" y="1907093"/>
            <a:ext cx="46464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Stay calm and listen to the other person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kind and respectful language.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to understand the other person’s point of view. </a:t>
            </a:r>
            <a:endParaRPr lang="en-GB" sz="3200" b="1" dirty="0">
              <a:solidFill>
                <a:srgbClr val="8757E5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378" y="2170611"/>
            <a:ext cx="861774" cy="861774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phic 6" descr="Right pointing backhand index with solid fill">
            <a:extLst>
              <a:ext uri="{FF2B5EF4-FFF2-40B4-BE49-F238E27FC236}">
                <a16:creationId xmlns:a16="http://schemas.microsoft.com/office/drawing/2014/main" id="{1FDEC2F6-63BC-5FF1-C173-D9201982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93" y="3454505"/>
            <a:ext cx="861774" cy="861774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0E150625-9350-E423-F612-472270D1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930" y="4895381"/>
            <a:ext cx="861774" cy="861774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4C1EE811-5332-A2C2-E412-61D20F88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6068" y="2170611"/>
            <a:ext cx="861774" cy="8617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93A79F-DE78-6298-A247-B68EB6F511C6}"/>
              </a:ext>
            </a:extLst>
          </p:cNvPr>
          <p:cNvSpPr txBox="1"/>
          <p:nvPr/>
        </p:nvSpPr>
        <p:spPr>
          <a:xfrm>
            <a:off x="6902095" y="1907093"/>
            <a:ext cx="464644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Suggest a compromise or find a solution together. </a:t>
            </a:r>
            <a:endParaRPr lang="en-GB" sz="3200" b="1" dirty="0">
              <a:solidFill>
                <a:srgbClr val="1B1464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needed, ask for help from a teacher or adult.</a:t>
            </a:r>
            <a:endParaRPr lang="en-US" sz="3200" dirty="0">
              <a:solidFill>
                <a:srgbClr val="8757E5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Graphic 12" descr="Right pointing backhand index with solid fill">
            <a:extLst>
              <a:ext uri="{FF2B5EF4-FFF2-40B4-BE49-F238E27FC236}">
                <a16:creationId xmlns:a16="http://schemas.microsoft.com/office/drawing/2014/main" id="{92C27071-98F2-F412-36D8-E40F68717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1268" y="3984585"/>
            <a:ext cx="861774" cy="861774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1AD8536-3192-CDD5-BE80-7D577D273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6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23502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53261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333706" y="1892332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Respect in Action: Role-Playing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316789"/>
            <a:ext cx="927164" cy="30230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794001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8" name="Graphic 7" descr="Drama with solid fill">
            <a:extLst>
              <a:ext uri="{FF2B5EF4-FFF2-40B4-BE49-F238E27FC236}">
                <a16:creationId xmlns:a16="http://schemas.microsoft.com/office/drawing/2014/main" id="{142190F4-A5FE-C449-86DA-4C6F05804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1232" y="1807252"/>
            <a:ext cx="3483071" cy="3483071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B26B4D-FB07-218B-932F-87F444711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7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1C4D23D9-8F78-9B2A-ED68-A3C0DE036312}"/>
              </a:ext>
            </a:extLst>
          </p:cNvPr>
          <p:cNvSpPr/>
          <p:nvPr/>
        </p:nvSpPr>
        <p:spPr>
          <a:xfrm rot="16200000">
            <a:off x="5585262" y="-2863118"/>
            <a:ext cx="1087262" cy="840463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666023" y="-2946974"/>
            <a:ext cx="1087262" cy="8404636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147828" y="780326"/>
            <a:ext cx="1017853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WHY RESPECT MATTERS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827767" y="2375669"/>
            <a:ext cx="1003531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Why is it important to respect each other?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44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How does respect help in making friends and solving problems?</a:t>
            </a:r>
            <a:endParaRPr lang="en-GB" sz="3500" b="1" dirty="0">
              <a:solidFill>
                <a:srgbClr val="448DFF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How does respect create a positive school environment?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3304481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422" y="2236136"/>
            <a:ext cx="1068345" cy="1068345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7169A316-1060-B2AA-86B0-1FA542A8D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4636619"/>
            <a:ext cx="1068345" cy="1068345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D5C29E9-70E9-9A7C-9C62-B0BB7B1B72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8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1177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41538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578287" y="2015284"/>
            <a:ext cx="57185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Respect Web</a:t>
            </a:r>
            <a:endParaRPr lang="en-GB" sz="9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305066"/>
            <a:ext cx="927164" cy="302301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805724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6" name="Graphic 5" descr="Spider web with solid fill">
            <a:extLst>
              <a:ext uri="{FF2B5EF4-FFF2-40B4-BE49-F238E27FC236}">
                <a16:creationId xmlns:a16="http://schemas.microsoft.com/office/drawing/2014/main" id="{18184795-2C33-66BD-B4CC-3A3D2909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1157" y="1766973"/>
            <a:ext cx="3816008" cy="3816008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407E564-9CCD-D1E8-7438-5766C785F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81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13" y="1589211"/>
            <a:ext cx="8554974" cy="3818600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50091" y="872451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484902" y="1849580"/>
            <a:ext cx="902043" cy="83036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EA8516B-1DBE-B9C5-944A-9EE548C92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57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578287" y="1804268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Creating a Respect Pledge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211282"/>
            <a:ext cx="927164" cy="30230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899508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8" name="Graphic 7" descr="Scribble with solid fill">
            <a:extLst>
              <a:ext uri="{FF2B5EF4-FFF2-40B4-BE49-F238E27FC236}">
                <a16:creationId xmlns:a16="http://schemas.microsoft.com/office/drawing/2014/main" id="{C2E88850-744B-AB33-8ADA-1117EF0FD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3339" y="1890273"/>
            <a:ext cx="3774832" cy="3774832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7BC2A08-3D6D-120F-B280-9780FE153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377031" y="6320349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590138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F006E1-898A-3362-542F-711FD34E9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0607" y="5470676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EFCD3C5-1BB3-F157-FF55-BB472BFB49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2" y="188722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Senedd, our homes to our phones, this Anti-Bullying Week let's 'Choose Respect' and bring an end to bullying which negatively impacts millions of young lives.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8BF9B1-A7DA-0A61-F497-F7F6D54E7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359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17349" y="-3319755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3957072" y="2400220"/>
            <a:ext cx="743593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does “respect” mean?</a:t>
            </a:r>
            <a:endParaRPr lang="en-GB" sz="7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033557" y="1292802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4DC61DB-564D-8E76-41B8-09C021F86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642278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794241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1830535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245485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394666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530095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70319" y="74424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9DC1015-9107-3199-C27A-754194AB0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D4DB02-B7E4-E6F8-1E12-D4A35F87BFF9}"/>
              </a:ext>
            </a:extLst>
          </p:cNvPr>
          <p:cNvSpPr txBox="1"/>
          <p:nvPr/>
        </p:nvSpPr>
        <p:spPr>
          <a:xfrm>
            <a:off x="2504753" y="121386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596896" y="2801112"/>
            <a:ext cx="109027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Defining Respect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F44C631A-186C-A985-0AA0-FEAA89A94DE1}"/>
              </a:ext>
            </a:extLst>
          </p:cNvPr>
          <p:cNvSpPr/>
          <p:nvPr/>
        </p:nvSpPr>
        <p:spPr>
          <a:xfrm rot="5400000">
            <a:off x="3954417" y="-815254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FF8AA89-A71A-893E-E14D-D0EE26B7FC70}"/>
              </a:ext>
            </a:extLst>
          </p:cNvPr>
          <p:cNvSpPr txBox="1"/>
          <p:nvPr/>
        </p:nvSpPr>
        <p:spPr>
          <a:xfrm>
            <a:off x="301719" y="117419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GROUP ACTIVITY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BE3CCC0-B1FF-C638-1840-7139FCE4A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5703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8679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48142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54715" y="939261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2860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1611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7D572-11E7-D0A9-1B40-361E54B3E061}"/>
              </a:ext>
            </a:extLst>
          </p:cNvPr>
          <p:cNvSpPr txBox="1"/>
          <p:nvPr/>
        </p:nvSpPr>
        <p:spPr>
          <a:xfrm>
            <a:off x="1126831" y="2702562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9DF3A1C-7885-17E2-E4A3-11C204771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4E9E73-3A88-185E-CDE1-61C1D9863595}"/>
              </a:ext>
            </a:extLst>
          </p:cNvPr>
          <p:cNvSpPr txBox="1"/>
          <p:nvPr/>
        </p:nvSpPr>
        <p:spPr>
          <a:xfrm>
            <a:off x="2487993" y="139045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FBA961CF-258A-9D4C-4CDF-0EC875908319}"/>
              </a:ext>
            </a:extLst>
          </p:cNvPr>
          <p:cNvSpPr/>
          <p:nvPr/>
        </p:nvSpPr>
        <p:spPr>
          <a:xfrm rot="16200000">
            <a:off x="5135874" y="-3207720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522282" y="-2204687"/>
            <a:ext cx="1095081" cy="7682972"/>
          </a:xfrm>
          <a:prstGeom prst="roundRect">
            <a:avLst>
              <a:gd name="adj" fmla="val 50000"/>
            </a:avLst>
          </a:prstGeom>
          <a:solidFill>
            <a:srgbClr val="1B1263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240536" y="-3284151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147828" y="780326"/>
            <a:ext cx="10178539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UNDERSTANDING DISAGREEMENT &amp; CONFLICT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2156688" y="3275798"/>
            <a:ext cx="10035312" cy="217707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happens when we disagree with someone?</a:t>
            </a:r>
          </a:p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is conflict?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806" y="4621864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989" y="3339862"/>
            <a:ext cx="1068345" cy="1068345"/>
          </a:xfrm>
          <a:prstGeom prst="rect">
            <a:avLst/>
          </a:prstGeom>
        </p:spPr>
      </p:pic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F8792CA-3D98-9B6D-7124-53CDB4E54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91487" y="-3143663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4845" y="-2308266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03202" y="2250360"/>
            <a:ext cx="99855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does a respectful and disrespectful disagreement look like?</a:t>
            </a:r>
            <a:endParaRPr lang="en-GB" sz="6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72345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063DB51C-4CDB-B22D-695B-A8EF3270D752}"/>
              </a:ext>
            </a:extLst>
          </p:cNvPr>
          <p:cNvSpPr/>
          <p:nvPr/>
        </p:nvSpPr>
        <p:spPr>
          <a:xfrm rot="5400000">
            <a:off x="3973043" y="-955543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26893861-73BF-ABBF-87AA-EC42B4889012}"/>
              </a:ext>
            </a:extLst>
          </p:cNvPr>
          <p:cNvSpPr txBox="1"/>
          <p:nvPr/>
        </p:nvSpPr>
        <p:spPr>
          <a:xfrm>
            <a:off x="309415" y="1038313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GROUP ACTIVITY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B0F88CE-6DE8-74FA-6960-134A4FDB5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5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504084" y="2097402"/>
            <a:ext cx="941742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"That’s a stupid idea, mine is way better.“</a:t>
            </a:r>
            <a:endParaRPr lang="en-GB" sz="3200" b="1" dirty="0">
              <a:solidFill>
                <a:srgbClr val="1B1464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3A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"You’re wrong, and you don’t know what you’re talking about.“</a:t>
            </a:r>
            <a:endParaRPr lang="en-GB" sz="3200" b="1" dirty="0">
              <a:solidFill>
                <a:srgbClr val="3A8DFF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"No one cares about what you think."</a:t>
            </a:r>
            <a:endParaRPr lang="en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9" y="1993703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8" y="2843029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8" y="3763138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288091" y="-2690945"/>
            <a:ext cx="721828" cy="785750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494108" y="1007254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EXAMPLE DISRESPECTFUL DISAGREEMENT PHRASES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0A5925D-BFDF-816E-BEA2-3AC8CF7212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4F121-9D8A-4E6E-9682-A796EAC3EFD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bce31e-210f-4595-b6f1-ad167b62b966"/>
    <ds:schemaRef ds:uri="http://purl.org/dc/terms/"/>
    <ds:schemaRef ds:uri="http://www.w3.org/XML/1998/namespace"/>
    <ds:schemaRef ds:uri="http://schemas.openxmlformats.org/package/2006/metadata/core-properties"/>
    <ds:schemaRef ds:uri="16ae49f3-829e-48a4-b770-42088e17cf9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442</Words>
  <Application>Microsoft Office PowerPoint</Application>
  <PresentationFormat>Widescreen</PresentationFormat>
  <Paragraphs>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15</cp:revision>
  <dcterms:created xsi:type="dcterms:W3CDTF">2024-08-12T13:06:58Z</dcterms:created>
  <dcterms:modified xsi:type="dcterms:W3CDTF">2024-10-25T13:27:39Z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