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319" r:id="rId7"/>
    <p:sldId id="309" r:id="rId8"/>
    <p:sldId id="311" r:id="rId9"/>
    <p:sldId id="317" r:id="rId10"/>
    <p:sldId id="321" r:id="rId11"/>
    <p:sldId id="323" r:id="rId12"/>
    <p:sldId id="312" r:id="rId13"/>
    <p:sldId id="330" r:id="rId14"/>
    <p:sldId id="335" r:id="rId15"/>
    <p:sldId id="336" r:id="rId16"/>
    <p:sldId id="337" r:id="rId17"/>
    <p:sldId id="338" r:id="rId18"/>
    <p:sldId id="333" r:id="rId19"/>
    <p:sldId id="334" r:id="rId20"/>
    <p:sldId id="313" r:id="rId21"/>
    <p:sldId id="31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6ED708-973C-0342-3504-C3FCABE63626}" name="Luke Evason-Browning" initials="LE" userId="S::LEvason-Browning@ncb.org.uk::3595951c-6db8-40c2-9ef3-7844efe92eaa" providerId="AD"/>
  <p188:author id="{9E3C1D73-78F0-8DCD-BF71-61164EE955BA}" name="Martha Evans" initials="ME" userId="S::mevans@ncb.org.uk::3c1badc2-301d-4c55-ab15-e0004543ecf2" providerId="AD"/>
  <p188:author id="{BD607792-142E-BCB4-EEE0-9352AC7C123D}" name="Aoife Nic Colaim" initials="AN" userId="S::ANiccolaim@ncb.org.uk::6aaa2443-ec71-4a99-a879-78a614b2bc7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57E5"/>
    <a:srgbClr val="1B1464"/>
    <a:srgbClr val="3A8DFF"/>
    <a:srgbClr val="448DFF"/>
    <a:srgbClr val="1B1862"/>
    <a:srgbClr val="1B1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7" autoAdjust="0"/>
    <p:restoredTop sz="94660"/>
  </p:normalViewPr>
  <p:slideViewPr>
    <p:cSldViewPr snapToGrid="0">
      <p:cViewPr varScale="1">
        <p:scale>
          <a:sx n="70" d="100"/>
          <a:sy n="70" d="100"/>
        </p:scale>
        <p:origin x="352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Evason-Browning" userId="3595951c-6db8-40c2-9ef3-7844efe92eaa" providerId="ADAL" clId="{BA3C0E1D-014B-4D1C-8EF8-EE3C20D80BC2}"/>
    <pc:docChg chg="undo custSel addSld delSld modSld">
      <pc:chgData name="Luke Evason-Browning" userId="3595951c-6db8-40c2-9ef3-7844efe92eaa" providerId="ADAL" clId="{BA3C0E1D-014B-4D1C-8EF8-EE3C20D80BC2}" dt="2024-08-20T15:44:12.373" v="364" actId="20577"/>
      <pc:docMkLst>
        <pc:docMk/>
      </pc:docMkLst>
      <pc:sldChg chg="modSp mod setBg">
        <pc:chgData name="Luke Evason-Browning" userId="3595951c-6db8-40c2-9ef3-7844efe92eaa" providerId="ADAL" clId="{BA3C0E1D-014B-4D1C-8EF8-EE3C20D80BC2}" dt="2024-08-15T15:04:54.670" v="6" actId="207"/>
        <pc:sldMkLst>
          <pc:docMk/>
          <pc:sldMk cId="3599591982" sldId="257"/>
        </pc:sldMkLst>
        <pc:spChg chg="mod">
          <ac:chgData name="Luke Evason-Browning" userId="3595951c-6db8-40c2-9ef3-7844efe92eaa" providerId="ADAL" clId="{BA3C0E1D-014B-4D1C-8EF8-EE3C20D80BC2}" dt="2024-08-15T15:04:51.924" v="4" actId="207"/>
          <ac:spMkLst>
            <pc:docMk/>
            <pc:sldMk cId="3599591982" sldId="257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BA3C0E1D-014B-4D1C-8EF8-EE3C20D80BC2}" dt="2024-08-15T15:04:54.670" v="6" actId="207"/>
          <ac:spMkLst>
            <pc:docMk/>
            <pc:sldMk cId="3599591982" sldId="257"/>
            <ac:spMk id="16" creationId="{A6487826-AA15-8608-E031-BA061296FBDF}"/>
          </ac:spMkLst>
        </pc:spChg>
      </pc:sldChg>
      <pc:sldChg chg="addSp modSp mod setBg">
        <pc:chgData name="Luke Evason-Browning" userId="3595951c-6db8-40c2-9ef3-7844efe92eaa" providerId="ADAL" clId="{BA3C0E1D-014B-4D1C-8EF8-EE3C20D80BC2}" dt="2024-08-20T08:35:44.140" v="188"/>
        <pc:sldMkLst>
          <pc:docMk/>
          <pc:sldMk cId="3982350120" sldId="258"/>
        </pc:sldMkLst>
        <pc:spChg chg="mod">
          <ac:chgData name="Luke Evason-Browning" userId="3595951c-6db8-40c2-9ef3-7844efe92eaa" providerId="ADAL" clId="{BA3C0E1D-014B-4D1C-8EF8-EE3C20D80BC2}" dt="2024-08-15T15:16:27.527" v="114" actId="207"/>
          <ac:spMkLst>
            <pc:docMk/>
            <pc:sldMk cId="3982350120" sldId="258"/>
            <ac:spMk id="27" creationId="{8C642A86-1796-8F1D-A638-B0AB665F5952}"/>
          </ac:spMkLst>
        </pc:spChg>
        <pc:picChg chg="add mod">
          <ac:chgData name="Luke Evason-Browning" userId="3595951c-6db8-40c2-9ef3-7844efe92eaa" providerId="ADAL" clId="{BA3C0E1D-014B-4D1C-8EF8-EE3C20D80BC2}" dt="2024-08-20T08:35:44.140" v="188"/>
          <ac:picMkLst>
            <pc:docMk/>
            <pc:sldMk cId="3982350120" sldId="258"/>
            <ac:picMk id="2" creationId="{8E8BF9B1-A7DA-0A61-F497-F7F6D54E79A3}"/>
          </ac:picMkLst>
        </pc:picChg>
      </pc:sldChg>
      <pc:sldChg chg="addSp modSp mod setBg">
        <pc:chgData name="Luke Evason-Browning" userId="3595951c-6db8-40c2-9ef3-7844efe92eaa" providerId="ADAL" clId="{BA3C0E1D-014B-4D1C-8EF8-EE3C20D80BC2}" dt="2024-08-20T08:36:14.104" v="210"/>
        <pc:sldMkLst>
          <pc:docMk/>
          <pc:sldMk cId="4020833965" sldId="259"/>
        </pc:sldMkLst>
        <pc:spChg chg="mod">
          <ac:chgData name="Luke Evason-Browning" userId="3595951c-6db8-40c2-9ef3-7844efe92eaa" providerId="ADAL" clId="{BA3C0E1D-014B-4D1C-8EF8-EE3C20D80BC2}" dt="2024-08-20T08:36:11.219" v="209" actId="1076"/>
          <ac:spMkLst>
            <pc:docMk/>
            <pc:sldMk cId="4020833965" sldId="259"/>
            <ac:spMk id="4" creationId="{69D75DA6-776C-FB00-FE3C-013E1D574BAB}"/>
          </ac:spMkLst>
        </pc:spChg>
        <pc:spChg chg="mod">
          <ac:chgData name="Luke Evason-Browning" userId="3595951c-6db8-40c2-9ef3-7844efe92eaa" providerId="ADAL" clId="{BA3C0E1D-014B-4D1C-8EF8-EE3C20D80BC2}" dt="2024-08-20T08:36:09.325" v="208" actId="1035"/>
          <ac:spMkLst>
            <pc:docMk/>
            <pc:sldMk cId="4020833965" sldId="259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BA3C0E1D-014B-4D1C-8EF8-EE3C20D80BC2}" dt="2024-08-20T08:36:09.325" v="208" actId="1035"/>
          <ac:spMkLst>
            <pc:docMk/>
            <pc:sldMk cId="4020833965" sldId="259"/>
            <ac:spMk id="16" creationId="{A6487826-AA15-8608-E031-BA061296FBDF}"/>
          </ac:spMkLst>
        </pc:spChg>
        <pc:spChg chg="mod">
          <ac:chgData name="Luke Evason-Browning" userId="3595951c-6db8-40c2-9ef3-7844efe92eaa" providerId="ADAL" clId="{BA3C0E1D-014B-4D1C-8EF8-EE3C20D80BC2}" dt="2024-08-20T08:36:09.325" v="208" actId="1035"/>
          <ac:spMkLst>
            <pc:docMk/>
            <pc:sldMk cId="4020833965" sldId="259"/>
            <ac:spMk id="28" creationId="{2842498E-4FFC-471A-FC0D-8210592F04B2}"/>
          </ac:spMkLst>
        </pc:spChg>
        <pc:spChg chg="mod">
          <ac:chgData name="Luke Evason-Browning" userId="3595951c-6db8-40c2-9ef3-7844efe92eaa" providerId="ADAL" clId="{BA3C0E1D-014B-4D1C-8EF8-EE3C20D80BC2}" dt="2024-08-20T08:36:09.325" v="208" actId="1035"/>
          <ac:spMkLst>
            <pc:docMk/>
            <pc:sldMk cId="4020833965" sldId="259"/>
            <ac:spMk id="30" creationId="{BBA29985-04EC-D842-9275-47D242C06964}"/>
          </ac:spMkLst>
        </pc:spChg>
        <pc:spChg chg="mod">
          <ac:chgData name="Luke Evason-Browning" userId="3595951c-6db8-40c2-9ef3-7844efe92eaa" providerId="ADAL" clId="{BA3C0E1D-014B-4D1C-8EF8-EE3C20D80BC2}" dt="2024-08-20T08:36:09.325" v="208" actId="1035"/>
          <ac:spMkLst>
            <pc:docMk/>
            <pc:sldMk cId="4020833965" sldId="259"/>
            <ac:spMk id="40" creationId="{90A50933-AF38-439C-436B-D5B17691B453}"/>
          </ac:spMkLst>
        </pc:spChg>
        <pc:spChg chg="mod">
          <ac:chgData name="Luke Evason-Browning" userId="3595951c-6db8-40c2-9ef3-7844efe92eaa" providerId="ADAL" clId="{BA3C0E1D-014B-4D1C-8EF8-EE3C20D80BC2}" dt="2024-08-20T08:36:09.325" v="208" actId="1035"/>
          <ac:spMkLst>
            <pc:docMk/>
            <pc:sldMk cId="4020833965" sldId="259"/>
            <ac:spMk id="42" creationId="{3972BADA-6A8B-04B0-44FB-C022D4F3EFC2}"/>
          </ac:spMkLst>
        </pc:spChg>
        <pc:picChg chg="add mod">
          <ac:chgData name="Luke Evason-Browning" userId="3595951c-6db8-40c2-9ef3-7844efe92eaa" providerId="ADAL" clId="{BA3C0E1D-014B-4D1C-8EF8-EE3C20D80BC2}" dt="2024-08-20T08:36:14.104" v="210"/>
          <ac:picMkLst>
            <pc:docMk/>
            <pc:sldMk cId="4020833965" sldId="259"/>
            <ac:picMk id="2" creationId="{F52D9CB6-EA77-7B98-854C-385BBA09D2A5}"/>
          </ac:picMkLst>
        </pc:picChg>
        <pc:picChg chg="mod">
          <ac:chgData name="Luke Evason-Browning" userId="3595951c-6db8-40c2-9ef3-7844efe92eaa" providerId="ADAL" clId="{BA3C0E1D-014B-4D1C-8EF8-EE3C20D80BC2}" dt="2024-08-20T08:36:09.325" v="208" actId="1035"/>
          <ac:picMkLst>
            <pc:docMk/>
            <pc:sldMk cId="4020833965" sldId="259"/>
            <ac:picMk id="13" creationId="{C16BAF99-2F69-EFAC-F311-686B70C11FC6}"/>
          </ac:picMkLst>
        </pc:picChg>
        <pc:picChg chg="mod">
          <ac:chgData name="Luke Evason-Browning" userId="3595951c-6db8-40c2-9ef3-7844efe92eaa" providerId="ADAL" clId="{BA3C0E1D-014B-4D1C-8EF8-EE3C20D80BC2}" dt="2024-08-20T08:36:09.325" v="208" actId="1035"/>
          <ac:picMkLst>
            <pc:docMk/>
            <pc:sldMk cId="4020833965" sldId="259"/>
            <ac:picMk id="14" creationId="{64565301-2DB6-9FB7-C63F-A00706C1B353}"/>
          </ac:picMkLst>
        </pc:picChg>
        <pc:picChg chg="mod">
          <ac:chgData name="Luke Evason-Browning" userId="3595951c-6db8-40c2-9ef3-7844efe92eaa" providerId="ADAL" clId="{BA3C0E1D-014B-4D1C-8EF8-EE3C20D80BC2}" dt="2024-08-20T08:36:09.325" v="208" actId="1035"/>
          <ac:picMkLst>
            <pc:docMk/>
            <pc:sldMk cId="4020833965" sldId="259"/>
            <ac:picMk id="18" creationId="{DE68BCED-EBAE-67C3-46B9-11F4F4A429B7}"/>
          </ac:picMkLst>
        </pc:picChg>
        <pc:picChg chg="mod">
          <ac:chgData name="Luke Evason-Browning" userId="3595951c-6db8-40c2-9ef3-7844efe92eaa" providerId="ADAL" clId="{BA3C0E1D-014B-4D1C-8EF8-EE3C20D80BC2}" dt="2024-08-20T08:36:09.325" v="208" actId="1035"/>
          <ac:picMkLst>
            <pc:docMk/>
            <pc:sldMk cId="4020833965" sldId="259"/>
            <ac:picMk id="19" creationId="{4AF3FE54-2022-85F3-9710-4EED3ABD30D3}"/>
          </ac:picMkLst>
        </pc:picChg>
        <pc:picChg chg="mod">
          <ac:chgData name="Luke Evason-Browning" userId="3595951c-6db8-40c2-9ef3-7844efe92eaa" providerId="ADAL" clId="{BA3C0E1D-014B-4D1C-8EF8-EE3C20D80BC2}" dt="2024-08-20T08:36:09.325" v="208" actId="1035"/>
          <ac:picMkLst>
            <pc:docMk/>
            <pc:sldMk cId="4020833965" sldId="259"/>
            <ac:picMk id="31" creationId="{170A3151-781C-88F5-0C8C-1C76E8CFB2E9}"/>
          </ac:picMkLst>
        </pc:picChg>
      </pc:sldChg>
      <pc:sldChg chg="addSp modSp mod setBg">
        <pc:chgData name="Luke Evason-Browning" userId="3595951c-6db8-40c2-9ef3-7844efe92eaa" providerId="ADAL" clId="{BA3C0E1D-014B-4D1C-8EF8-EE3C20D80BC2}" dt="2024-08-20T09:04:42.456" v="360"/>
        <pc:sldMkLst>
          <pc:docMk/>
          <pc:sldMk cId="1253930077" sldId="309"/>
        </pc:sldMkLst>
        <pc:spChg chg="mod">
          <ac:chgData name="Luke Evason-Browning" userId="3595951c-6db8-40c2-9ef3-7844efe92eaa" providerId="ADAL" clId="{BA3C0E1D-014B-4D1C-8EF8-EE3C20D80BC2}" dt="2024-08-20T08:37:43.698" v="259" actId="1035"/>
          <ac:spMkLst>
            <pc:docMk/>
            <pc:sldMk cId="1253930077" sldId="309"/>
            <ac:spMk id="2" creationId="{DAE2FB3B-9249-4ABD-0416-27A825764588}"/>
          </ac:spMkLst>
        </pc:spChg>
        <pc:spChg chg="mod">
          <ac:chgData name="Luke Evason-Browning" userId="3595951c-6db8-40c2-9ef3-7844efe92eaa" providerId="ADAL" clId="{BA3C0E1D-014B-4D1C-8EF8-EE3C20D80BC2}" dt="2024-08-15T15:16:38.565" v="117" actId="207"/>
          <ac:spMkLst>
            <pc:docMk/>
            <pc:sldMk cId="1253930077" sldId="309"/>
            <ac:spMk id="3" creationId="{A070F455-B078-1732-ABF8-1058635A2C54}"/>
          </ac:spMkLst>
        </pc:spChg>
        <pc:spChg chg="mod">
          <ac:chgData name="Luke Evason-Browning" userId="3595951c-6db8-40c2-9ef3-7844efe92eaa" providerId="ADAL" clId="{BA3C0E1D-014B-4D1C-8EF8-EE3C20D80BC2}" dt="2024-08-15T15:16:40.717" v="118" actId="207"/>
          <ac:spMkLst>
            <pc:docMk/>
            <pc:sldMk cId="1253930077" sldId="309"/>
            <ac:spMk id="4" creationId="{1AA4FFB1-7A93-1744-CA13-EAD8BEF002EC}"/>
          </ac:spMkLst>
        </pc:spChg>
        <pc:spChg chg="mod">
          <ac:chgData name="Luke Evason-Browning" userId="3595951c-6db8-40c2-9ef3-7844efe92eaa" providerId="ADAL" clId="{BA3C0E1D-014B-4D1C-8EF8-EE3C20D80BC2}" dt="2024-08-20T08:37:43.698" v="259" actId="1035"/>
          <ac:spMkLst>
            <pc:docMk/>
            <pc:sldMk cId="1253930077" sldId="309"/>
            <ac:spMk id="5" creationId="{424340C4-B76C-A17D-2D00-4938CDFEAD81}"/>
          </ac:spMkLst>
        </pc:spChg>
        <pc:spChg chg="mod">
          <ac:chgData name="Luke Evason-Browning" userId="3595951c-6db8-40c2-9ef3-7844efe92eaa" providerId="ADAL" clId="{BA3C0E1D-014B-4D1C-8EF8-EE3C20D80BC2}" dt="2024-08-20T08:37:43.698" v="259" actId="1035"/>
          <ac:spMkLst>
            <pc:docMk/>
            <pc:sldMk cId="1253930077" sldId="309"/>
            <ac:spMk id="6" creationId="{9049D777-FBE6-B9A2-12D8-85B9582764B6}"/>
          </ac:spMkLst>
        </pc:spChg>
        <pc:spChg chg="mod">
          <ac:chgData name="Luke Evason-Browning" userId="3595951c-6db8-40c2-9ef3-7844efe92eaa" providerId="ADAL" clId="{BA3C0E1D-014B-4D1C-8EF8-EE3C20D80BC2}" dt="2024-08-20T08:37:43.698" v="259" actId="1035"/>
          <ac:spMkLst>
            <pc:docMk/>
            <pc:sldMk cId="1253930077" sldId="309"/>
            <ac:spMk id="7" creationId="{2842498E-4FFC-471A-FC0D-8210592F04B2}"/>
          </ac:spMkLst>
        </pc:spChg>
        <pc:spChg chg="mod">
          <ac:chgData name="Luke Evason-Browning" userId="3595951c-6db8-40c2-9ef3-7844efe92eaa" providerId="ADAL" clId="{BA3C0E1D-014B-4D1C-8EF8-EE3C20D80BC2}" dt="2024-08-20T08:38:29.663" v="266" actId="1035"/>
          <ac:spMkLst>
            <pc:docMk/>
            <pc:sldMk cId="1253930077" sldId="309"/>
            <ac:spMk id="8" creationId="{ED4A1DFD-9DDB-B1C6-854C-0DFCE1EADAFB}"/>
          </ac:spMkLst>
        </pc:spChg>
        <pc:spChg chg="mod">
          <ac:chgData name="Luke Evason-Browning" userId="3595951c-6db8-40c2-9ef3-7844efe92eaa" providerId="ADAL" clId="{BA3C0E1D-014B-4D1C-8EF8-EE3C20D80BC2}" dt="2024-08-20T08:37:43.698" v="259" actId="1035"/>
          <ac:spMkLst>
            <pc:docMk/>
            <pc:sldMk cId="1253930077" sldId="309"/>
            <ac:spMk id="9" creationId="{3233D655-834C-AC87-D953-788131475CBB}"/>
          </ac:spMkLst>
        </pc:spChg>
        <pc:spChg chg="add mod">
          <ac:chgData name="Luke Evason-Browning" userId="3595951c-6db8-40c2-9ef3-7844efe92eaa" providerId="ADAL" clId="{BA3C0E1D-014B-4D1C-8EF8-EE3C20D80BC2}" dt="2024-08-20T08:38:18.129" v="264" actId="1076"/>
          <ac:spMkLst>
            <pc:docMk/>
            <pc:sldMk cId="1253930077" sldId="309"/>
            <ac:spMk id="11" creationId="{10D4DB02-B7E4-E6F8-1E12-D4A35F87BFF9}"/>
          </ac:spMkLst>
        </pc:spChg>
        <pc:spChg chg="add mod">
          <ac:chgData name="Luke Evason-Browning" userId="3595951c-6db8-40c2-9ef3-7844efe92eaa" providerId="ADAL" clId="{BA3C0E1D-014B-4D1C-8EF8-EE3C20D80BC2}" dt="2024-08-20T08:53:36.924" v="359"/>
          <ac:spMkLst>
            <pc:docMk/>
            <pc:sldMk cId="1253930077" sldId="309"/>
            <ac:spMk id="12" creationId="{539CD0FF-97D7-4778-87F2-72C7C3CB2940}"/>
          </ac:spMkLst>
        </pc:spChg>
        <pc:spChg chg="mod">
          <ac:chgData name="Luke Evason-Browning" userId="3595951c-6db8-40c2-9ef3-7844efe92eaa" providerId="ADAL" clId="{BA3C0E1D-014B-4D1C-8EF8-EE3C20D80BC2}" dt="2024-08-20T08:37:43.698" v="259" actId="1035"/>
          <ac:spMkLst>
            <pc:docMk/>
            <pc:sldMk cId="1253930077" sldId="309"/>
            <ac:spMk id="16" creationId="{91E2873D-7A61-CC48-663E-48FDAACC575A}"/>
          </ac:spMkLst>
        </pc:spChg>
        <pc:picChg chg="add mod">
          <ac:chgData name="Luke Evason-Browning" userId="3595951c-6db8-40c2-9ef3-7844efe92eaa" providerId="ADAL" clId="{BA3C0E1D-014B-4D1C-8EF8-EE3C20D80BC2}" dt="2024-08-20T08:37:47.251" v="260"/>
          <ac:picMkLst>
            <pc:docMk/>
            <pc:sldMk cId="1253930077" sldId="309"/>
            <ac:picMk id="10" creationId="{09DC1015-9107-3199-C27A-754194AB0310}"/>
          </ac:picMkLst>
        </pc:picChg>
        <pc:picChg chg="add mod">
          <ac:chgData name="Luke Evason-Browning" userId="3595951c-6db8-40c2-9ef3-7844efe92eaa" providerId="ADAL" clId="{BA3C0E1D-014B-4D1C-8EF8-EE3C20D80BC2}" dt="2024-08-20T09:04:42.456" v="360"/>
          <ac:picMkLst>
            <pc:docMk/>
            <pc:sldMk cId="1253930077" sldId="309"/>
            <ac:picMk id="13" creationId="{6724DE22-FA65-5372-EBEC-34D0EEA59F34}"/>
          </ac:picMkLst>
        </pc:picChg>
      </pc:sldChg>
      <pc:sldChg chg="addSp modSp mod">
        <pc:chgData name="Luke Evason-Browning" userId="3595951c-6db8-40c2-9ef3-7844efe92eaa" providerId="ADAL" clId="{BA3C0E1D-014B-4D1C-8EF8-EE3C20D80BC2}" dt="2024-08-20T08:38:43.584" v="267"/>
        <pc:sldMkLst>
          <pc:docMk/>
          <pc:sldMk cId="519840898" sldId="311"/>
        </pc:sldMkLst>
        <pc:spChg chg="mod">
          <ac:chgData name="Luke Evason-Browning" userId="3595951c-6db8-40c2-9ef3-7844efe92eaa" providerId="ADAL" clId="{BA3C0E1D-014B-4D1C-8EF8-EE3C20D80BC2}" dt="2024-08-15T15:16:46.943" v="120" actId="207"/>
          <ac:spMkLst>
            <pc:docMk/>
            <pc:sldMk cId="519840898" sldId="311"/>
            <ac:spMk id="2" creationId="{D497F630-75D5-FC79-7420-4E93E582DF4F}"/>
          </ac:spMkLst>
        </pc:spChg>
        <pc:spChg chg="mod">
          <ac:chgData name="Luke Evason-Browning" userId="3595951c-6db8-40c2-9ef3-7844efe92eaa" providerId="ADAL" clId="{BA3C0E1D-014B-4D1C-8EF8-EE3C20D80BC2}" dt="2024-08-15T15:07:56.874" v="31" actId="208"/>
          <ac:spMkLst>
            <pc:docMk/>
            <pc:sldMk cId="519840898" sldId="311"/>
            <ac:spMk id="5" creationId="{FB697F52-EA1E-DC05-9BBF-12E5BB91B7FE}"/>
          </ac:spMkLst>
        </pc:spChg>
        <pc:spChg chg="mod">
          <ac:chgData name="Luke Evason-Browning" userId="3595951c-6db8-40c2-9ef3-7844efe92eaa" providerId="ADAL" clId="{BA3C0E1D-014B-4D1C-8EF8-EE3C20D80BC2}" dt="2024-08-15T15:18:54.079" v="141" actId="207"/>
          <ac:spMkLst>
            <pc:docMk/>
            <pc:sldMk cId="519840898" sldId="311"/>
            <ac:spMk id="12" creationId="{E4DE469E-BC00-8F33-C7DB-1B922E57A82A}"/>
          </ac:spMkLst>
        </pc:spChg>
        <pc:spChg chg="mod">
          <ac:chgData name="Luke Evason-Browning" userId="3595951c-6db8-40c2-9ef3-7844efe92eaa" providerId="ADAL" clId="{BA3C0E1D-014B-4D1C-8EF8-EE3C20D80BC2}" dt="2024-08-15T15:06:27.229" v="24" actId="207"/>
          <ac:spMkLst>
            <pc:docMk/>
            <pc:sldMk cId="519840898" sldId="311"/>
            <ac:spMk id="16" creationId="{5F368744-FF35-896B-5A89-99609D6D4A15}"/>
          </ac:spMkLst>
        </pc:spChg>
        <pc:spChg chg="mod">
          <ac:chgData name="Luke Evason-Browning" userId="3595951c-6db8-40c2-9ef3-7844efe92eaa" providerId="ADAL" clId="{BA3C0E1D-014B-4D1C-8EF8-EE3C20D80BC2}" dt="2024-08-15T15:16:44.676" v="119" actId="207"/>
          <ac:spMkLst>
            <pc:docMk/>
            <pc:sldMk cId="519840898" sldId="311"/>
            <ac:spMk id="23" creationId="{7094D47E-E2B3-BD94-FE0E-E43BEF454B24}"/>
          </ac:spMkLst>
        </pc:spChg>
        <pc:picChg chg="add mod">
          <ac:chgData name="Luke Evason-Browning" userId="3595951c-6db8-40c2-9ef3-7844efe92eaa" providerId="ADAL" clId="{BA3C0E1D-014B-4D1C-8EF8-EE3C20D80BC2}" dt="2024-08-20T08:38:43.584" v="267"/>
          <ac:picMkLst>
            <pc:docMk/>
            <pc:sldMk cId="519840898" sldId="311"/>
            <ac:picMk id="6" creationId="{4BE3CCC0-B1FF-C638-1840-7139FCE4A94D}"/>
          </ac:picMkLst>
        </pc:picChg>
      </pc:sldChg>
      <pc:sldChg chg="addSp modSp mod setBg">
        <pc:chgData name="Luke Evason-Browning" userId="3595951c-6db8-40c2-9ef3-7844efe92eaa" providerId="ADAL" clId="{BA3C0E1D-014B-4D1C-8EF8-EE3C20D80BC2}" dt="2024-08-20T08:49:54.244" v="325" actId="207"/>
        <pc:sldMkLst>
          <pc:docMk/>
          <pc:sldMk cId="4220142979" sldId="312"/>
        </pc:sldMkLst>
        <pc:spChg chg="mod">
          <ac:chgData name="Luke Evason-Browning" userId="3595951c-6db8-40c2-9ef3-7844efe92eaa" providerId="ADAL" clId="{BA3C0E1D-014B-4D1C-8EF8-EE3C20D80BC2}" dt="2024-08-20T08:49:50.985" v="324" actId="207"/>
          <ac:spMkLst>
            <pc:docMk/>
            <pc:sldMk cId="4220142979" sldId="312"/>
            <ac:spMk id="2" creationId="{1B516167-2218-B938-05A2-161ED54DDFF2}"/>
          </ac:spMkLst>
        </pc:spChg>
        <pc:spChg chg="mod">
          <ac:chgData name="Luke Evason-Browning" userId="3595951c-6db8-40c2-9ef3-7844efe92eaa" providerId="ADAL" clId="{BA3C0E1D-014B-4D1C-8EF8-EE3C20D80BC2}" dt="2024-08-20T08:49:54.244" v="325" actId="207"/>
          <ac:spMkLst>
            <pc:docMk/>
            <pc:sldMk cId="4220142979" sldId="312"/>
            <ac:spMk id="3" creationId="{C383A146-B486-9B4D-6FC1-A3B4BB771938}"/>
          </ac:spMkLst>
        </pc:spChg>
        <pc:spChg chg="mod">
          <ac:chgData name="Luke Evason-Browning" userId="3595951c-6db8-40c2-9ef3-7844efe92eaa" providerId="ADAL" clId="{BA3C0E1D-014B-4D1C-8EF8-EE3C20D80BC2}" dt="2024-08-15T15:10:07.182" v="50" actId="207"/>
          <ac:spMkLst>
            <pc:docMk/>
            <pc:sldMk cId="4220142979" sldId="312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BA3C0E1D-014B-4D1C-8EF8-EE3C20D80BC2}" dt="2024-08-15T15:10:09.151" v="51" actId="207"/>
          <ac:spMkLst>
            <pc:docMk/>
            <pc:sldMk cId="4220142979" sldId="312"/>
            <ac:spMk id="7" creationId="{1AA4FFB1-7A93-1744-CA13-EAD8BEF002EC}"/>
          </ac:spMkLst>
        </pc:spChg>
        <pc:spChg chg="mod">
          <ac:chgData name="Luke Evason-Browning" userId="3595951c-6db8-40c2-9ef3-7844efe92eaa" providerId="ADAL" clId="{BA3C0E1D-014B-4D1C-8EF8-EE3C20D80BC2}" dt="2024-08-15T15:10:13.689" v="52" actId="207"/>
          <ac:spMkLst>
            <pc:docMk/>
            <pc:sldMk cId="4220142979" sldId="312"/>
            <ac:spMk id="10" creationId="{BA009A24-A953-1249-CEED-E27DD187FEC5}"/>
          </ac:spMkLst>
        </pc:spChg>
        <pc:spChg chg="mod">
          <ac:chgData name="Luke Evason-Browning" userId="3595951c-6db8-40c2-9ef3-7844efe92eaa" providerId="ADAL" clId="{BA3C0E1D-014B-4D1C-8EF8-EE3C20D80BC2}" dt="2024-08-15T15:17:10.225" v="126" actId="207"/>
          <ac:spMkLst>
            <pc:docMk/>
            <pc:sldMk cId="4220142979" sldId="312"/>
            <ac:spMk id="19" creationId="{DC567D46-0673-BF33-964D-985A1A0D84F8}"/>
          </ac:spMkLst>
        </pc:spChg>
        <pc:picChg chg="mod">
          <ac:chgData name="Luke Evason-Browning" userId="3595951c-6db8-40c2-9ef3-7844efe92eaa" providerId="ADAL" clId="{BA3C0E1D-014B-4D1C-8EF8-EE3C20D80BC2}" dt="2024-08-15T15:10:36.063" v="57" actId="208"/>
          <ac:picMkLst>
            <pc:docMk/>
            <pc:sldMk cId="4220142979" sldId="312"/>
            <ac:picMk id="4" creationId="{763AB937-F743-8B5D-7538-43A7AC851762}"/>
          </ac:picMkLst>
        </pc:picChg>
        <pc:picChg chg="mod">
          <ac:chgData name="Luke Evason-Browning" userId="3595951c-6db8-40c2-9ef3-7844efe92eaa" providerId="ADAL" clId="{BA3C0E1D-014B-4D1C-8EF8-EE3C20D80BC2}" dt="2024-08-15T15:10:46.189" v="60" actId="208"/>
          <ac:picMkLst>
            <pc:docMk/>
            <pc:sldMk cId="4220142979" sldId="312"/>
            <ac:picMk id="8" creationId="{43939948-E0A4-1D60-EAB5-38D557D0F7A8}"/>
          </ac:picMkLst>
        </pc:picChg>
        <pc:picChg chg="mod">
          <ac:chgData name="Luke Evason-Browning" userId="3595951c-6db8-40c2-9ef3-7844efe92eaa" providerId="ADAL" clId="{BA3C0E1D-014B-4D1C-8EF8-EE3C20D80BC2}" dt="2024-08-15T15:10:49.516" v="61" actId="208"/>
          <ac:picMkLst>
            <pc:docMk/>
            <pc:sldMk cId="4220142979" sldId="312"/>
            <ac:picMk id="9" creationId="{C2DE8C0E-A7B0-E163-3B3A-8A46C3C1912D}"/>
          </ac:picMkLst>
        </pc:picChg>
        <pc:picChg chg="add mod">
          <ac:chgData name="Luke Evason-Browning" userId="3595951c-6db8-40c2-9ef3-7844efe92eaa" providerId="ADAL" clId="{BA3C0E1D-014B-4D1C-8EF8-EE3C20D80BC2}" dt="2024-08-20T08:49:24.765" v="322"/>
          <ac:picMkLst>
            <pc:docMk/>
            <pc:sldMk cId="4220142979" sldId="312"/>
            <ac:picMk id="13" creationId="{00A5925D-BFDF-816E-BEA2-3AC8CF721272}"/>
          </ac:picMkLst>
        </pc:picChg>
      </pc:sldChg>
      <pc:sldChg chg="addSp modSp mod">
        <pc:chgData name="Luke Evason-Browning" userId="3595951c-6db8-40c2-9ef3-7844efe92eaa" providerId="ADAL" clId="{BA3C0E1D-014B-4D1C-8EF8-EE3C20D80BC2}" dt="2024-08-20T08:51:36.949" v="355" actId="1076"/>
        <pc:sldMkLst>
          <pc:docMk/>
          <pc:sldMk cId="1474604191" sldId="313"/>
        </pc:sldMkLst>
        <pc:spChg chg="mod">
          <ac:chgData name="Luke Evason-Browning" userId="3595951c-6db8-40c2-9ef3-7844efe92eaa" providerId="ADAL" clId="{BA3C0E1D-014B-4D1C-8EF8-EE3C20D80BC2}" dt="2024-08-15T15:17:41.543" v="135" actId="207"/>
          <ac:spMkLst>
            <pc:docMk/>
            <pc:sldMk cId="1474604191" sldId="313"/>
            <ac:spMk id="6" creationId="{6D83570B-FEB1-02D4-64BA-0EBEF368C676}"/>
          </ac:spMkLst>
        </pc:spChg>
        <pc:spChg chg="mod">
          <ac:chgData name="Luke Evason-Browning" userId="3595951c-6db8-40c2-9ef3-7844efe92eaa" providerId="ADAL" clId="{BA3C0E1D-014B-4D1C-8EF8-EE3C20D80BC2}" dt="2024-08-15T15:20:07.727" v="149" actId="207"/>
          <ac:spMkLst>
            <pc:docMk/>
            <pc:sldMk cId="1474604191" sldId="313"/>
            <ac:spMk id="10" creationId="{59D80DA7-054F-220A-D0D0-4244663E9C7C}"/>
          </ac:spMkLst>
        </pc:spChg>
        <pc:spChg chg="mod">
          <ac:chgData name="Luke Evason-Browning" userId="3595951c-6db8-40c2-9ef3-7844efe92eaa" providerId="ADAL" clId="{BA3C0E1D-014B-4D1C-8EF8-EE3C20D80BC2}" dt="2024-08-15T15:13:43.874" v="97" actId="207"/>
          <ac:spMkLst>
            <pc:docMk/>
            <pc:sldMk cId="1474604191" sldId="313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BA3C0E1D-014B-4D1C-8EF8-EE3C20D80BC2}" dt="2024-08-15T15:20:10.082" v="150" actId="207"/>
          <ac:spMkLst>
            <pc:docMk/>
            <pc:sldMk cId="1474604191" sldId="313"/>
            <ac:spMk id="12" creationId="{49D39768-375C-80E3-09D6-6AADDB3B7813}"/>
          </ac:spMkLst>
        </pc:spChg>
        <pc:spChg chg="mod">
          <ac:chgData name="Luke Evason-Browning" userId="3595951c-6db8-40c2-9ef3-7844efe92eaa" providerId="ADAL" clId="{BA3C0E1D-014B-4D1C-8EF8-EE3C20D80BC2}" dt="2024-08-15T15:20:12.263" v="151" actId="207"/>
          <ac:spMkLst>
            <pc:docMk/>
            <pc:sldMk cId="1474604191" sldId="313"/>
            <ac:spMk id="21" creationId="{C3EACA7E-4799-93F7-AF61-A8C16AA0291F}"/>
          </ac:spMkLst>
        </pc:spChg>
        <pc:spChg chg="mod">
          <ac:chgData name="Luke Evason-Browning" userId="3595951c-6db8-40c2-9ef3-7844efe92eaa" providerId="ADAL" clId="{BA3C0E1D-014B-4D1C-8EF8-EE3C20D80BC2}" dt="2024-08-15T15:13:48.417" v="98" actId="1036"/>
          <ac:spMkLst>
            <pc:docMk/>
            <pc:sldMk cId="1474604191" sldId="313"/>
            <ac:spMk id="35" creationId="{6050FD3F-5CED-DBDF-C405-DF370A2C39EC}"/>
          </ac:spMkLst>
        </pc:spChg>
        <pc:spChg chg="mod">
          <ac:chgData name="Luke Evason-Browning" userId="3595951c-6db8-40c2-9ef3-7844efe92eaa" providerId="ADAL" clId="{BA3C0E1D-014B-4D1C-8EF8-EE3C20D80BC2}" dt="2024-08-15T15:13:50.725" v="99" actId="1036"/>
          <ac:spMkLst>
            <pc:docMk/>
            <pc:sldMk cId="1474604191" sldId="313"/>
            <ac:spMk id="36" creationId="{8CDE833B-006E-2CFD-68E9-34DD3ACFB447}"/>
          </ac:spMkLst>
        </pc:spChg>
        <pc:picChg chg="add mod">
          <ac:chgData name="Luke Evason-Browning" userId="3595951c-6db8-40c2-9ef3-7844efe92eaa" providerId="ADAL" clId="{BA3C0E1D-014B-4D1C-8EF8-EE3C20D80BC2}" dt="2024-08-20T08:51:33.198" v="354"/>
          <ac:picMkLst>
            <pc:docMk/>
            <pc:sldMk cId="1474604191" sldId="313"/>
            <ac:picMk id="2" creationId="{F2F006E1-898A-3362-542F-711FD34E9912}"/>
          </ac:picMkLst>
        </pc:picChg>
        <pc:picChg chg="mod">
          <ac:chgData name="Luke Evason-Browning" userId="3595951c-6db8-40c2-9ef3-7844efe92eaa" providerId="ADAL" clId="{BA3C0E1D-014B-4D1C-8EF8-EE3C20D80BC2}" dt="2024-08-20T08:51:36.949" v="355" actId="1076"/>
          <ac:picMkLst>
            <pc:docMk/>
            <pc:sldMk cId="1474604191" sldId="313"/>
            <ac:picMk id="17" creationId="{F061B03B-9423-8170-9764-D24EFD6BE226}"/>
          </ac:picMkLst>
        </pc:picChg>
      </pc:sldChg>
      <pc:sldChg chg="addSp modSp mod setBg">
        <pc:chgData name="Luke Evason-Browning" userId="3595951c-6db8-40c2-9ef3-7844efe92eaa" providerId="ADAL" clId="{BA3C0E1D-014B-4D1C-8EF8-EE3C20D80BC2}" dt="2024-08-20T08:51:44.440" v="358" actId="1076"/>
        <pc:sldMkLst>
          <pc:docMk/>
          <pc:sldMk cId="3289170197" sldId="314"/>
        </pc:sldMkLst>
        <pc:spChg chg="mod">
          <ac:chgData name="Luke Evason-Browning" userId="3595951c-6db8-40c2-9ef3-7844efe92eaa" providerId="ADAL" clId="{BA3C0E1D-014B-4D1C-8EF8-EE3C20D80BC2}" dt="2024-08-15T15:13:56.227" v="100" actId="207"/>
          <ac:spMkLst>
            <pc:docMk/>
            <pc:sldMk cId="3289170197" sldId="314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BA3C0E1D-014B-4D1C-8EF8-EE3C20D80BC2}" dt="2024-08-15T15:14:00.686" v="101" actId="207"/>
          <ac:spMkLst>
            <pc:docMk/>
            <pc:sldMk cId="3289170197" sldId="314"/>
            <ac:spMk id="16" creationId="{A6487826-AA15-8608-E031-BA061296FBDF}"/>
          </ac:spMkLst>
        </pc:spChg>
        <pc:spChg chg="mod">
          <ac:chgData name="Luke Evason-Browning" userId="3595951c-6db8-40c2-9ef3-7844efe92eaa" providerId="ADAL" clId="{BA3C0E1D-014B-4D1C-8EF8-EE3C20D80BC2}" dt="2024-08-15T15:17:45.964" v="136" actId="207"/>
          <ac:spMkLst>
            <pc:docMk/>
            <pc:sldMk cId="3289170197" sldId="314"/>
            <ac:spMk id="19" creationId="{E61E273F-03CD-4795-4A17-8A15E7BB6D53}"/>
          </ac:spMkLst>
        </pc:spChg>
        <pc:picChg chg="add mod">
          <ac:chgData name="Luke Evason-Browning" userId="3595951c-6db8-40c2-9ef3-7844efe92eaa" providerId="ADAL" clId="{BA3C0E1D-014B-4D1C-8EF8-EE3C20D80BC2}" dt="2024-08-20T08:51:40.994" v="357"/>
          <ac:picMkLst>
            <pc:docMk/>
            <pc:sldMk cId="3289170197" sldId="314"/>
            <ac:picMk id="2" creationId="{3EFCD3C5-1BB3-F157-FF55-BB472BFB49C2}"/>
          </ac:picMkLst>
        </pc:picChg>
        <pc:picChg chg="mod">
          <ac:chgData name="Luke Evason-Browning" userId="3595951c-6db8-40c2-9ef3-7844efe92eaa" providerId="ADAL" clId="{BA3C0E1D-014B-4D1C-8EF8-EE3C20D80BC2}" dt="2024-08-20T08:51:44.440" v="358" actId="1076"/>
          <ac:picMkLst>
            <pc:docMk/>
            <pc:sldMk cId="3289170197" sldId="314"/>
            <ac:picMk id="27" creationId="{65042B09-58FA-D280-8E05-0A1F88C72B36}"/>
          </ac:picMkLst>
        </pc:picChg>
      </pc:sldChg>
      <pc:sldChg chg="addSp delSp modSp mod setBg">
        <pc:chgData name="Luke Evason-Browning" userId="3595951c-6db8-40c2-9ef3-7844efe92eaa" providerId="ADAL" clId="{BA3C0E1D-014B-4D1C-8EF8-EE3C20D80BC2}" dt="2024-08-20T15:44:12.373" v="364" actId="20577"/>
        <pc:sldMkLst>
          <pc:docMk/>
          <pc:sldMk cId="3572643863" sldId="317"/>
        </pc:sldMkLst>
        <pc:spChg chg="add mod">
          <ac:chgData name="Luke Evason-Browning" userId="3595951c-6db8-40c2-9ef3-7844efe92eaa" providerId="ADAL" clId="{BA3C0E1D-014B-4D1C-8EF8-EE3C20D80BC2}" dt="2024-08-20T08:42:55.015" v="281" actId="1035"/>
          <ac:spMkLst>
            <pc:docMk/>
            <pc:sldMk cId="3572643863" sldId="317"/>
            <ac:spMk id="2" creationId="{7CC7D572-11E7-D0A9-1B40-361E54B3E061}"/>
          </ac:spMkLst>
        </pc:spChg>
        <pc:spChg chg="add mod">
          <ac:chgData name="Luke Evason-Browning" userId="3595951c-6db8-40c2-9ef3-7844efe92eaa" providerId="ADAL" clId="{BA3C0E1D-014B-4D1C-8EF8-EE3C20D80BC2}" dt="2024-08-20T15:44:12.373" v="364" actId="20577"/>
          <ac:spMkLst>
            <pc:docMk/>
            <pc:sldMk cId="3572643863" sldId="317"/>
            <ac:spMk id="4" creationId="{354E9E73-3A88-185E-CDE1-61C1D9863595}"/>
          </ac:spMkLst>
        </pc:spChg>
        <pc:spChg chg="mod">
          <ac:chgData name="Luke Evason-Browning" userId="3595951c-6db8-40c2-9ef3-7844efe92eaa" providerId="ADAL" clId="{BA3C0E1D-014B-4D1C-8EF8-EE3C20D80BC2}" dt="2024-08-15T15:06:30.962" v="25" actId="207"/>
          <ac:spMkLst>
            <pc:docMk/>
            <pc:sldMk cId="3572643863" sldId="317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BA3C0E1D-014B-4D1C-8EF8-EE3C20D80BC2}" dt="2024-08-15T15:06:33.188" v="26" actId="207"/>
          <ac:spMkLst>
            <pc:docMk/>
            <pc:sldMk cId="3572643863" sldId="317"/>
            <ac:spMk id="7" creationId="{1AA4FFB1-7A93-1744-CA13-EAD8BEF002EC}"/>
          </ac:spMkLst>
        </pc:spChg>
        <pc:spChg chg="mod">
          <ac:chgData name="Luke Evason-Browning" userId="3595951c-6db8-40c2-9ef3-7844efe92eaa" providerId="ADAL" clId="{BA3C0E1D-014B-4D1C-8EF8-EE3C20D80BC2}" dt="2024-08-20T08:42:55.015" v="281" actId="1035"/>
          <ac:spMkLst>
            <pc:docMk/>
            <pc:sldMk cId="3572643863" sldId="317"/>
            <ac:spMk id="13" creationId="{91E2873D-7A61-CC48-663E-48FDAACC575A}"/>
          </ac:spMkLst>
        </pc:spChg>
        <pc:spChg chg="mod">
          <ac:chgData name="Luke Evason-Browning" userId="3595951c-6db8-40c2-9ef3-7844efe92eaa" providerId="ADAL" clId="{BA3C0E1D-014B-4D1C-8EF8-EE3C20D80BC2}" dt="2024-08-20T08:42:55.015" v="281" actId="1035"/>
          <ac:spMkLst>
            <pc:docMk/>
            <pc:sldMk cId="3572643863" sldId="317"/>
            <ac:spMk id="14" creationId="{BAE14904-B7DE-626A-F652-B82B0E05DF5B}"/>
          </ac:spMkLst>
        </pc:spChg>
        <pc:spChg chg="mod">
          <ac:chgData name="Luke Evason-Browning" userId="3595951c-6db8-40c2-9ef3-7844efe92eaa" providerId="ADAL" clId="{BA3C0E1D-014B-4D1C-8EF8-EE3C20D80BC2}" dt="2024-08-20T08:44:27.940" v="297" actId="1076"/>
          <ac:spMkLst>
            <pc:docMk/>
            <pc:sldMk cId="3572643863" sldId="317"/>
            <ac:spMk id="15" creationId="{030BC0B9-8C5E-690F-75D5-79753247810D}"/>
          </ac:spMkLst>
        </pc:spChg>
        <pc:spChg chg="del mod">
          <ac:chgData name="Luke Evason-Browning" userId="3595951c-6db8-40c2-9ef3-7844efe92eaa" providerId="ADAL" clId="{BA3C0E1D-014B-4D1C-8EF8-EE3C20D80BC2}" dt="2024-08-15T15:08:57.391" v="36" actId="478"/>
          <ac:spMkLst>
            <pc:docMk/>
            <pc:sldMk cId="3572643863" sldId="317"/>
            <ac:spMk id="19" creationId="{DC567D46-0673-BF33-964D-985A1A0D84F8}"/>
          </ac:spMkLst>
        </pc:spChg>
        <pc:spChg chg="mod">
          <ac:chgData name="Luke Evason-Browning" userId="3595951c-6db8-40c2-9ef3-7844efe92eaa" providerId="ADAL" clId="{BA3C0E1D-014B-4D1C-8EF8-EE3C20D80BC2}" dt="2024-08-20T08:42:57.944" v="294" actId="1035"/>
          <ac:spMkLst>
            <pc:docMk/>
            <pc:sldMk cId="3572643863" sldId="317"/>
            <ac:spMk id="20" creationId="{DAE2FB3B-9249-4ABD-0416-27A825764588}"/>
          </ac:spMkLst>
        </pc:spChg>
        <pc:spChg chg="mod">
          <ac:chgData name="Luke Evason-Browning" userId="3595951c-6db8-40c2-9ef3-7844efe92eaa" providerId="ADAL" clId="{BA3C0E1D-014B-4D1C-8EF8-EE3C20D80BC2}" dt="2024-08-15T15:08:19.646" v="34" actId="207"/>
          <ac:spMkLst>
            <pc:docMk/>
            <pc:sldMk cId="3572643863" sldId="317"/>
            <ac:spMk id="21" creationId="{424340C4-B76C-A17D-2D00-4938CDFEAD81}"/>
          </ac:spMkLst>
        </pc:spChg>
        <pc:spChg chg="mod">
          <ac:chgData name="Luke Evason-Browning" userId="3595951c-6db8-40c2-9ef3-7844efe92eaa" providerId="ADAL" clId="{BA3C0E1D-014B-4D1C-8EF8-EE3C20D80BC2}" dt="2024-08-20T08:42:55.015" v="281" actId="1035"/>
          <ac:spMkLst>
            <pc:docMk/>
            <pc:sldMk cId="3572643863" sldId="317"/>
            <ac:spMk id="22" creationId="{5CC397E0-5338-EC44-BE3D-225F25B75CC2}"/>
          </ac:spMkLst>
        </pc:spChg>
        <pc:spChg chg="mod">
          <ac:chgData name="Luke Evason-Browning" userId="3595951c-6db8-40c2-9ef3-7844efe92eaa" providerId="ADAL" clId="{BA3C0E1D-014B-4D1C-8EF8-EE3C20D80BC2}" dt="2024-08-20T08:42:55.015" v="281" actId="1035"/>
          <ac:spMkLst>
            <pc:docMk/>
            <pc:sldMk cId="3572643863" sldId="317"/>
            <ac:spMk id="24" creationId="{8F58FB81-C75D-12F1-C80A-CD379B6408F9}"/>
          </ac:spMkLst>
        </pc:spChg>
        <pc:picChg chg="add mod">
          <ac:chgData name="Luke Evason-Browning" userId="3595951c-6db8-40c2-9ef3-7844efe92eaa" providerId="ADAL" clId="{BA3C0E1D-014B-4D1C-8EF8-EE3C20D80BC2}" dt="2024-08-20T08:42:49.298" v="268"/>
          <ac:picMkLst>
            <pc:docMk/>
            <pc:sldMk cId="3572643863" sldId="317"/>
            <ac:picMk id="3" creationId="{99DF3A1C-7885-17E2-E4A3-11C204771E06}"/>
          </ac:picMkLst>
        </pc:picChg>
      </pc:sldChg>
      <pc:sldChg chg="addSp modSp mod">
        <pc:chgData name="Luke Evason-Browning" userId="3595951c-6db8-40c2-9ef3-7844efe92eaa" providerId="ADAL" clId="{BA3C0E1D-014B-4D1C-8EF8-EE3C20D80BC2}" dt="2024-08-20T08:37:21.794" v="245"/>
        <pc:sldMkLst>
          <pc:docMk/>
          <pc:sldMk cId="1806874068" sldId="318"/>
        </pc:sldMkLst>
        <pc:spChg chg="mod">
          <ac:chgData name="Luke Evason-Browning" userId="3595951c-6db8-40c2-9ef3-7844efe92eaa" providerId="ADAL" clId="{BA3C0E1D-014B-4D1C-8EF8-EE3C20D80BC2}" dt="2024-08-20T08:37:09.421" v="243" actId="1035"/>
          <ac:spMkLst>
            <pc:docMk/>
            <pc:sldMk cId="1806874068" sldId="318"/>
            <ac:spMk id="2" creationId="{E12416B3-216F-09D7-8AD6-B01192613F1E}"/>
          </ac:spMkLst>
        </pc:spChg>
        <pc:spChg chg="mod">
          <ac:chgData name="Luke Evason-Browning" userId="3595951c-6db8-40c2-9ef3-7844efe92eaa" providerId="ADAL" clId="{BA3C0E1D-014B-4D1C-8EF8-EE3C20D80BC2}" dt="2024-08-20T08:36:58.452" v="231" actId="1035"/>
          <ac:spMkLst>
            <pc:docMk/>
            <pc:sldMk cId="1806874068" sldId="318"/>
            <ac:spMk id="4" creationId="{69D75DA6-776C-FB00-FE3C-013E1D574BAB}"/>
          </ac:spMkLst>
        </pc:spChg>
        <pc:spChg chg="mod">
          <ac:chgData name="Luke Evason-Browning" userId="3595951c-6db8-40c2-9ef3-7844efe92eaa" providerId="ADAL" clId="{BA3C0E1D-014B-4D1C-8EF8-EE3C20D80BC2}" dt="2024-08-15T15:06:13.125" v="22" actId="207"/>
          <ac:spMkLst>
            <pc:docMk/>
            <pc:sldMk cId="1806874068" sldId="318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BA3C0E1D-014B-4D1C-8EF8-EE3C20D80BC2}" dt="2024-08-20T08:37:09.421" v="243" actId="1035"/>
          <ac:spMkLst>
            <pc:docMk/>
            <pc:sldMk cId="1806874068" sldId="318"/>
            <ac:spMk id="16" creationId="{A6487826-AA15-8608-E031-BA061296FBDF}"/>
          </ac:spMkLst>
        </pc:spChg>
        <pc:spChg chg="mod">
          <ac:chgData name="Luke Evason-Browning" userId="3595951c-6db8-40c2-9ef3-7844efe92eaa" providerId="ADAL" clId="{BA3C0E1D-014B-4D1C-8EF8-EE3C20D80BC2}" dt="2024-08-20T08:37:09.421" v="243" actId="1035"/>
          <ac:spMkLst>
            <pc:docMk/>
            <pc:sldMk cId="1806874068" sldId="318"/>
            <ac:spMk id="28" creationId="{2842498E-4FFC-471A-FC0D-8210592F04B2}"/>
          </ac:spMkLst>
        </pc:spChg>
        <pc:spChg chg="mod">
          <ac:chgData name="Luke Evason-Browning" userId="3595951c-6db8-40c2-9ef3-7844efe92eaa" providerId="ADAL" clId="{BA3C0E1D-014B-4D1C-8EF8-EE3C20D80BC2}" dt="2024-08-20T08:37:09.421" v="243" actId="1035"/>
          <ac:spMkLst>
            <pc:docMk/>
            <pc:sldMk cId="1806874068" sldId="318"/>
            <ac:spMk id="30" creationId="{BBA29985-04EC-D842-9275-47D242C06964}"/>
          </ac:spMkLst>
        </pc:spChg>
        <pc:spChg chg="mod">
          <ac:chgData name="Luke Evason-Browning" userId="3595951c-6db8-40c2-9ef3-7844efe92eaa" providerId="ADAL" clId="{BA3C0E1D-014B-4D1C-8EF8-EE3C20D80BC2}" dt="2024-08-20T08:37:09.421" v="243" actId="1035"/>
          <ac:spMkLst>
            <pc:docMk/>
            <pc:sldMk cId="1806874068" sldId="318"/>
            <ac:spMk id="40" creationId="{90A50933-AF38-439C-436B-D5B17691B453}"/>
          </ac:spMkLst>
        </pc:spChg>
        <pc:spChg chg="mod">
          <ac:chgData name="Luke Evason-Browning" userId="3595951c-6db8-40c2-9ef3-7844efe92eaa" providerId="ADAL" clId="{BA3C0E1D-014B-4D1C-8EF8-EE3C20D80BC2}" dt="2024-08-20T08:37:09.421" v="243" actId="1035"/>
          <ac:spMkLst>
            <pc:docMk/>
            <pc:sldMk cId="1806874068" sldId="318"/>
            <ac:spMk id="42" creationId="{3972BADA-6A8B-04B0-44FB-C022D4F3EFC2}"/>
          </ac:spMkLst>
        </pc:spChg>
        <pc:picChg chg="add mod">
          <ac:chgData name="Luke Evason-Browning" userId="3595951c-6db8-40c2-9ef3-7844efe92eaa" providerId="ADAL" clId="{BA3C0E1D-014B-4D1C-8EF8-EE3C20D80BC2}" dt="2024-08-20T08:36:42.890" v="226"/>
          <ac:picMkLst>
            <pc:docMk/>
            <pc:sldMk cId="1806874068" sldId="318"/>
            <ac:picMk id="3" creationId="{7067D5BC-FAC6-A6BF-9E7F-E6984BC04547}"/>
          </ac:picMkLst>
        </pc:picChg>
        <pc:picChg chg="add mod">
          <ac:chgData name="Luke Evason-Browning" userId="3595951c-6db8-40c2-9ef3-7844efe92eaa" providerId="ADAL" clId="{BA3C0E1D-014B-4D1C-8EF8-EE3C20D80BC2}" dt="2024-08-20T08:37:21.794" v="245"/>
          <ac:picMkLst>
            <pc:docMk/>
            <pc:sldMk cId="1806874068" sldId="318"/>
            <ac:picMk id="5" creationId="{014C0467-A4EA-48CB-E732-FD86386EE2D8}"/>
          </ac:picMkLst>
        </pc:picChg>
        <pc:picChg chg="mod">
          <ac:chgData name="Luke Evason-Browning" userId="3595951c-6db8-40c2-9ef3-7844efe92eaa" providerId="ADAL" clId="{BA3C0E1D-014B-4D1C-8EF8-EE3C20D80BC2}" dt="2024-08-20T08:37:18.842" v="244" actId="1076"/>
          <ac:picMkLst>
            <pc:docMk/>
            <pc:sldMk cId="1806874068" sldId="318"/>
            <ac:picMk id="13" creationId="{C16BAF99-2F69-EFAC-F311-686B70C11FC6}"/>
          </ac:picMkLst>
        </pc:picChg>
        <pc:picChg chg="mod">
          <ac:chgData name="Luke Evason-Browning" userId="3595951c-6db8-40c2-9ef3-7844efe92eaa" providerId="ADAL" clId="{BA3C0E1D-014B-4D1C-8EF8-EE3C20D80BC2}" dt="2024-08-20T08:36:58.452" v="231" actId="1035"/>
          <ac:picMkLst>
            <pc:docMk/>
            <pc:sldMk cId="1806874068" sldId="318"/>
            <ac:picMk id="15" creationId="{9209336E-2810-E93C-1463-D5211F706FCE}"/>
          </ac:picMkLst>
        </pc:picChg>
        <pc:picChg chg="mod">
          <ac:chgData name="Luke Evason-Browning" userId="3595951c-6db8-40c2-9ef3-7844efe92eaa" providerId="ADAL" clId="{BA3C0E1D-014B-4D1C-8EF8-EE3C20D80BC2}" dt="2024-08-20T08:36:58.452" v="231" actId="1035"/>
          <ac:picMkLst>
            <pc:docMk/>
            <pc:sldMk cId="1806874068" sldId="318"/>
            <ac:picMk id="17" creationId="{F061B03B-9423-8170-9764-D24EFD6BE226}"/>
          </ac:picMkLst>
        </pc:picChg>
        <pc:picChg chg="mod">
          <ac:chgData name="Luke Evason-Browning" userId="3595951c-6db8-40c2-9ef3-7844efe92eaa" providerId="ADAL" clId="{BA3C0E1D-014B-4D1C-8EF8-EE3C20D80BC2}" dt="2024-08-20T08:37:09.421" v="243" actId="1035"/>
          <ac:picMkLst>
            <pc:docMk/>
            <pc:sldMk cId="1806874068" sldId="318"/>
            <ac:picMk id="18" creationId="{DE68BCED-EBAE-67C3-46B9-11F4F4A429B7}"/>
          </ac:picMkLst>
        </pc:picChg>
        <pc:picChg chg="mod">
          <ac:chgData name="Luke Evason-Browning" userId="3595951c-6db8-40c2-9ef3-7844efe92eaa" providerId="ADAL" clId="{BA3C0E1D-014B-4D1C-8EF8-EE3C20D80BC2}" dt="2024-08-20T08:37:09.421" v="243" actId="1035"/>
          <ac:picMkLst>
            <pc:docMk/>
            <pc:sldMk cId="1806874068" sldId="318"/>
            <ac:picMk id="19" creationId="{4AF3FE54-2022-85F3-9710-4EED3ABD30D3}"/>
          </ac:picMkLst>
        </pc:picChg>
        <pc:picChg chg="mod">
          <ac:chgData name="Luke Evason-Browning" userId="3595951c-6db8-40c2-9ef3-7844efe92eaa" providerId="ADAL" clId="{BA3C0E1D-014B-4D1C-8EF8-EE3C20D80BC2}" dt="2024-08-20T08:36:58.452" v="231" actId="1035"/>
          <ac:picMkLst>
            <pc:docMk/>
            <pc:sldMk cId="1806874068" sldId="318"/>
            <ac:picMk id="43" creationId="{0FF37B47-6956-D855-DB89-7B205BC91305}"/>
          </ac:picMkLst>
        </pc:picChg>
      </pc:sldChg>
      <pc:sldChg chg="addSp delSp modSp mod setBg">
        <pc:chgData name="Luke Evason-Browning" userId="3595951c-6db8-40c2-9ef3-7844efe92eaa" providerId="ADAL" clId="{BA3C0E1D-014B-4D1C-8EF8-EE3C20D80BC2}" dt="2024-08-20T08:36:19.960" v="211"/>
        <pc:sldMkLst>
          <pc:docMk/>
          <pc:sldMk cId="4062158999" sldId="319"/>
        </pc:sldMkLst>
        <pc:spChg chg="mod">
          <ac:chgData name="Luke Evason-Browning" userId="3595951c-6db8-40c2-9ef3-7844efe92eaa" providerId="ADAL" clId="{BA3C0E1D-014B-4D1C-8EF8-EE3C20D80BC2}" dt="2024-08-15T15:05:07.642" v="9" actId="207"/>
          <ac:spMkLst>
            <pc:docMk/>
            <pc:sldMk cId="4062158999" sldId="319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BA3C0E1D-014B-4D1C-8EF8-EE3C20D80BC2}" dt="2024-08-15T15:05:10.269" v="10" actId="207"/>
          <ac:spMkLst>
            <pc:docMk/>
            <pc:sldMk cId="4062158999" sldId="319"/>
            <ac:spMk id="7" creationId="{1AA4FFB1-7A93-1744-CA13-EAD8BEF002EC}"/>
          </ac:spMkLst>
        </pc:spChg>
        <pc:spChg chg="mod">
          <ac:chgData name="Luke Evason-Browning" userId="3595951c-6db8-40c2-9ef3-7844efe92eaa" providerId="ADAL" clId="{BA3C0E1D-014B-4D1C-8EF8-EE3C20D80BC2}" dt="2024-08-15T15:21:12.143" v="154" actId="1076"/>
          <ac:spMkLst>
            <pc:docMk/>
            <pc:sldMk cId="4062158999" sldId="319"/>
            <ac:spMk id="19" creationId="{DC567D46-0673-BF33-964D-985A1A0D84F8}"/>
          </ac:spMkLst>
        </pc:spChg>
        <pc:picChg chg="add mod">
          <ac:chgData name="Luke Evason-Browning" userId="3595951c-6db8-40c2-9ef3-7844efe92eaa" providerId="ADAL" clId="{BA3C0E1D-014B-4D1C-8EF8-EE3C20D80BC2}" dt="2024-08-20T08:36:19.960" v="211"/>
          <ac:picMkLst>
            <pc:docMk/>
            <pc:sldMk cId="4062158999" sldId="319"/>
            <ac:picMk id="2" creationId="{34DC61DB-564D-8E76-41B8-09C021F865B8}"/>
          </ac:picMkLst>
        </pc:picChg>
        <pc:picChg chg="add mod">
          <ac:chgData name="Luke Evason-Browning" userId="3595951c-6db8-40c2-9ef3-7844efe92eaa" providerId="ADAL" clId="{BA3C0E1D-014B-4D1C-8EF8-EE3C20D80BC2}" dt="2024-08-15T15:21:08.328" v="152" actId="931"/>
          <ac:picMkLst>
            <pc:docMk/>
            <pc:sldMk cId="4062158999" sldId="319"/>
            <ac:picMk id="3" creationId="{A6C00EBD-D6D0-9379-BF2A-B1AC3847181A}"/>
          </ac:picMkLst>
        </pc:picChg>
        <pc:picChg chg="add del mod modCrop">
          <ac:chgData name="Luke Evason-Browning" userId="3595951c-6db8-40c2-9ef3-7844efe92eaa" providerId="ADAL" clId="{BA3C0E1D-014B-4D1C-8EF8-EE3C20D80BC2}" dt="2024-08-15T15:23:59.155" v="170" actId="478"/>
          <ac:picMkLst>
            <pc:docMk/>
            <pc:sldMk cId="4062158999" sldId="319"/>
            <ac:picMk id="8" creationId="{11181BB5-DD5C-17CC-7E9D-F36DDB2B434B}"/>
          </ac:picMkLst>
        </pc:picChg>
        <pc:picChg chg="mod">
          <ac:chgData name="Luke Evason-Browning" userId="3595951c-6db8-40c2-9ef3-7844efe92eaa" providerId="ADAL" clId="{BA3C0E1D-014B-4D1C-8EF8-EE3C20D80BC2}" dt="2024-08-15T15:52:41.616" v="187"/>
          <ac:picMkLst>
            <pc:docMk/>
            <pc:sldMk cId="4062158999" sldId="319"/>
            <ac:picMk id="9" creationId="{D5F12A8E-DD02-7222-02E6-FF5856302752}"/>
          </ac:picMkLst>
        </pc:picChg>
      </pc:sldChg>
      <pc:sldChg chg="addSp modSp mod">
        <pc:chgData name="Luke Evason-Browning" userId="3595951c-6db8-40c2-9ef3-7844efe92eaa" providerId="ADAL" clId="{BA3C0E1D-014B-4D1C-8EF8-EE3C20D80BC2}" dt="2024-08-20T08:44:06.022" v="295"/>
        <pc:sldMkLst>
          <pc:docMk/>
          <pc:sldMk cId="3412903480" sldId="321"/>
        </pc:sldMkLst>
        <pc:spChg chg="mod">
          <ac:chgData name="Luke Evason-Browning" userId="3595951c-6db8-40c2-9ef3-7844efe92eaa" providerId="ADAL" clId="{BA3C0E1D-014B-4D1C-8EF8-EE3C20D80BC2}" dt="2024-08-15T15:16:56.425" v="122" actId="207"/>
          <ac:spMkLst>
            <pc:docMk/>
            <pc:sldMk cId="3412903480" sldId="321"/>
            <ac:spMk id="2" creationId="{D497F630-75D5-FC79-7420-4E93E582DF4F}"/>
          </ac:spMkLst>
        </pc:spChg>
        <pc:spChg chg="mod">
          <ac:chgData name="Luke Evason-Browning" userId="3595951c-6db8-40c2-9ef3-7844efe92eaa" providerId="ADAL" clId="{BA3C0E1D-014B-4D1C-8EF8-EE3C20D80BC2}" dt="2024-08-15T15:26:04.925" v="171" actId="207"/>
          <ac:spMkLst>
            <pc:docMk/>
            <pc:sldMk cId="3412903480" sldId="321"/>
            <ac:spMk id="3" creationId="{D811CB08-C74C-23DE-B51E-47257838B1C9}"/>
          </ac:spMkLst>
        </pc:spChg>
        <pc:spChg chg="mod">
          <ac:chgData name="Luke Evason-Browning" userId="3595951c-6db8-40c2-9ef3-7844efe92eaa" providerId="ADAL" clId="{BA3C0E1D-014B-4D1C-8EF8-EE3C20D80BC2}" dt="2024-08-15T15:09:22.901" v="41" actId="208"/>
          <ac:spMkLst>
            <pc:docMk/>
            <pc:sldMk cId="3412903480" sldId="321"/>
            <ac:spMk id="7" creationId="{FBA961CF-258A-9D4C-4CDF-0EC875908319}"/>
          </ac:spMkLst>
        </pc:spChg>
        <pc:spChg chg="mod">
          <ac:chgData name="Luke Evason-Browning" userId="3595951c-6db8-40c2-9ef3-7844efe92eaa" providerId="ADAL" clId="{BA3C0E1D-014B-4D1C-8EF8-EE3C20D80BC2}" dt="2024-08-15T15:19:26.389" v="143" actId="207"/>
          <ac:spMkLst>
            <pc:docMk/>
            <pc:sldMk cId="3412903480" sldId="321"/>
            <ac:spMk id="12" creationId="{E4DE469E-BC00-8F33-C7DB-1B922E57A82A}"/>
          </ac:spMkLst>
        </pc:spChg>
        <pc:spChg chg="mod">
          <ac:chgData name="Luke Evason-Browning" userId="3595951c-6db8-40c2-9ef3-7844efe92eaa" providerId="ADAL" clId="{BA3C0E1D-014B-4D1C-8EF8-EE3C20D80BC2}" dt="2024-08-15T15:19:09.996" v="142" actId="2085"/>
          <ac:spMkLst>
            <pc:docMk/>
            <pc:sldMk cId="3412903480" sldId="321"/>
            <ac:spMk id="15" creationId="{030BC0B9-8C5E-690F-75D5-79753247810D}"/>
          </ac:spMkLst>
        </pc:spChg>
        <pc:spChg chg="mod">
          <ac:chgData name="Luke Evason-Browning" userId="3595951c-6db8-40c2-9ef3-7844efe92eaa" providerId="ADAL" clId="{BA3C0E1D-014B-4D1C-8EF8-EE3C20D80BC2}" dt="2024-08-15T15:09:26.660" v="42" actId="207"/>
          <ac:spMkLst>
            <pc:docMk/>
            <pc:sldMk cId="3412903480" sldId="321"/>
            <ac:spMk id="16" creationId="{5F368744-FF35-896B-5A89-99609D6D4A15}"/>
          </ac:spMkLst>
        </pc:spChg>
        <pc:spChg chg="mod">
          <ac:chgData name="Luke Evason-Browning" userId="3595951c-6db8-40c2-9ef3-7844efe92eaa" providerId="ADAL" clId="{BA3C0E1D-014B-4D1C-8EF8-EE3C20D80BC2}" dt="2024-08-15T15:16:59.144" v="123" actId="207"/>
          <ac:spMkLst>
            <pc:docMk/>
            <pc:sldMk cId="3412903480" sldId="321"/>
            <ac:spMk id="23" creationId="{7094D47E-E2B3-BD94-FE0E-E43BEF454B24}"/>
          </ac:spMkLst>
        </pc:spChg>
        <pc:picChg chg="add mod">
          <ac:chgData name="Luke Evason-Browning" userId="3595951c-6db8-40c2-9ef3-7844efe92eaa" providerId="ADAL" clId="{BA3C0E1D-014B-4D1C-8EF8-EE3C20D80BC2}" dt="2024-08-20T08:44:06.022" v="295"/>
          <ac:picMkLst>
            <pc:docMk/>
            <pc:sldMk cId="3412903480" sldId="321"/>
            <ac:picMk id="6" creationId="{CF8792CA-3D98-9B6D-7124-53CDB4E54B36}"/>
          </ac:picMkLst>
        </pc:picChg>
      </pc:sldChg>
      <pc:sldChg chg="addSp modSp mod setBg">
        <pc:chgData name="Luke Evason-Browning" userId="3595951c-6db8-40c2-9ef3-7844efe92eaa" providerId="ADAL" clId="{BA3C0E1D-014B-4D1C-8EF8-EE3C20D80BC2}" dt="2024-08-20T08:49:16.940" v="321"/>
        <pc:sldMkLst>
          <pc:docMk/>
          <pc:sldMk cId="1335854460" sldId="323"/>
        </pc:sldMkLst>
        <pc:spChg chg="mod">
          <ac:chgData name="Luke Evason-Browning" userId="3595951c-6db8-40c2-9ef3-7844efe92eaa" providerId="ADAL" clId="{BA3C0E1D-014B-4D1C-8EF8-EE3C20D80BC2}" dt="2024-08-15T15:09:51.679" v="46" actId="207"/>
          <ac:spMkLst>
            <pc:docMk/>
            <pc:sldMk cId="1335854460" sldId="323"/>
            <ac:spMk id="4" creationId="{063DB51C-4CDB-B22D-695B-A8EF3270D752}"/>
          </ac:spMkLst>
        </pc:spChg>
        <pc:spChg chg="mod">
          <ac:chgData name="Luke Evason-Browning" userId="3595951c-6db8-40c2-9ef3-7844efe92eaa" providerId="ADAL" clId="{BA3C0E1D-014B-4D1C-8EF8-EE3C20D80BC2}" dt="2024-08-15T15:09:33.710" v="43" actId="207"/>
          <ac:spMkLst>
            <pc:docMk/>
            <pc:sldMk cId="1335854460" sldId="323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BA3C0E1D-014B-4D1C-8EF8-EE3C20D80BC2}" dt="2024-08-15T15:09:35.961" v="44" actId="207"/>
          <ac:spMkLst>
            <pc:docMk/>
            <pc:sldMk cId="1335854460" sldId="323"/>
            <ac:spMk id="7" creationId="{1AA4FFB1-7A93-1744-CA13-EAD8BEF002EC}"/>
          </ac:spMkLst>
        </pc:spChg>
        <pc:spChg chg="mod">
          <ac:chgData name="Luke Evason-Browning" userId="3595951c-6db8-40c2-9ef3-7844efe92eaa" providerId="ADAL" clId="{BA3C0E1D-014B-4D1C-8EF8-EE3C20D80BC2}" dt="2024-08-15T15:10:01.781" v="49" actId="208"/>
          <ac:spMkLst>
            <pc:docMk/>
            <pc:sldMk cId="1335854460" sldId="323"/>
            <ac:spMk id="13" creationId="{91E2873D-7A61-CC48-663E-48FDAACC575A}"/>
          </ac:spMkLst>
        </pc:spChg>
        <pc:spChg chg="mod">
          <ac:chgData name="Luke Evason-Browning" userId="3595951c-6db8-40c2-9ef3-7844efe92eaa" providerId="ADAL" clId="{BA3C0E1D-014B-4D1C-8EF8-EE3C20D80BC2}" dt="2024-08-15T15:09:43.074" v="45" actId="207"/>
          <ac:spMkLst>
            <pc:docMk/>
            <pc:sldMk cId="1335854460" sldId="323"/>
            <ac:spMk id="19" creationId="{DC567D46-0673-BF33-964D-985A1A0D84F8}"/>
          </ac:spMkLst>
        </pc:spChg>
        <pc:spChg chg="mod">
          <ac:chgData name="Luke Evason-Browning" userId="3595951c-6db8-40c2-9ef3-7844efe92eaa" providerId="ADAL" clId="{BA3C0E1D-014B-4D1C-8EF8-EE3C20D80BC2}" dt="2024-08-15T15:09:58.714" v="48" actId="208"/>
          <ac:spMkLst>
            <pc:docMk/>
            <pc:sldMk cId="1335854460" sldId="323"/>
            <ac:spMk id="22" creationId="{5CC397E0-5338-EC44-BE3D-225F25B75CC2}"/>
          </ac:spMkLst>
        </pc:spChg>
        <pc:picChg chg="add mod">
          <ac:chgData name="Luke Evason-Browning" userId="3595951c-6db8-40c2-9ef3-7844efe92eaa" providerId="ADAL" clId="{BA3C0E1D-014B-4D1C-8EF8-EE3C20D80BC2}" dt="2024-08-20T08:49:16.940" v="321"/>
          <ac:picMkLst>
            <pc:docMk/>
            <pc:sldMk cId="1335854460" sldId="323"/>
            <ac:picMk id="2" creationId="{9B0F88CE-6DE8-74FA-6960-134A4FDB51C0}"/>
          </ac:picMkLst>
        </pc:picChg>
      </pc:sldChg>
      <pc:sldChg chg="addSp modSp mod">
        <pc:chgData name="Luke Evason-Browning" userId="3595951c-6db8-40c2-9ef3-7844efe92eaa" providerId="ADAL" clId="{BA3C0E1D-014B-4D1C-8EF8-EE3C20D80BC2}" dt="2024-08-20T08:50:40.887" v="328"/>
        <pc:sldMkLst>
          <pc:docMk/>
          <pc:sldMk cId="783429634" sldId="324"/>
        </pc:sldMkLst>
        <pc:spChg chg="mod">
          <ac:chgData name="Luke Evason-Browning" userId="3595951c-6db8-40c2-9ef3-7844efe92eaa" providerId="ADAL" clId="{BA3C0E1D-014B-4D1C-8EF8-EE3C20D80BC2}" dt="2024-08-15T15:17:17.817" v="128" actId="207"/>
          <ac:spMkLst>
            <pc:docMk/>
            <pc:sldMk cId="783429634" sldId="324"/>
            <ac:spMk id="2" creationId="{D497F630-75D5-FC79-7420-4E93E582DF4F}"/>
          </ac:spMkLst>
        </pc:spChg>
        <pc:spChg chg="mod">
          <ac:chgData name="Luke Evason-Browning" userId="3595951c-6db8-40c2-9ef3-7844efe92eaa" providerId="ADAL" clId="{BA3C0E1D-014B-4D1C-8EF8-EE3C20D80BC2}" dt="2024-08-15T15:11:51.582" v="70" actId="207"/>
          <ac:spMkLst>
            <pc:docMk/>
            <pc:sldMk cId="783429634" sldId="324"/>
            <ac:spMk id="3" creationId="{D811CB08-C74C-23DE-B51E-47257838B1C9}"/>
          </ac:spMkLst>
        </pc:spChg>
        <pc:spChg chg="mod">
          <ac:chgData name="Luke Evason-Browning" userId="3595951c-6db8-40c2-9ef3-7844efe92eaa" providerId="ADAL" clId="{BA3C0E1D-014B-4D1C-8EF8-EE3C20D80BC2}" dt="2024-08-15T15:11:48.561" v="69" actId="207"/>
          <ac:spMkLst>
            <pc:docMk/>
            <pc:sldMk cId="783429634" sldId="324"/>
            <ac:spMk id="11" creationId="{C493A79F-DE78-6298-A247-B68EB6F511C6}"/>
          </ac:spMkLst>
        </pc:spChg>
        <pc:spChg chg="mod">
          <ac:chgData name="Luke Evason-Browning" userId="3595951c-6db8-40c2-9ef3-7844efe92eaa" providerId="ADAL" clId="{BA3C0E1D-014B-4D1C-8EF8-EE3C20D80BC2}" dt="2024-08-15T15:17:20.063" v="129" actId="207"/>
          <ac:spMkLst>
            <pc:docMk/>
            <pc:sldMk cId="783429634" sldId="324"/>
            <ac:spMk id="12" creationId="{E4DE469E-BC00-8F33-C7DB-1B922E57A82A}"/>
          </ac:spMkLst>
        </pc:spChg>
        <pc:spChg chg="mod">
          <ac:chgData name="Luke Evason-Browning" userId="3595951c-6db8-40c2-9ef3-7844efe92eaa" providerId="ADAL" clId="{BA3C0E1D-014B-4D1C-8EF8-EE3C20D80BC2}" dt="2024-08-15T15:17:15.800" v="127" actId="207"/>
          <ac:spMkLst>
            <pc:docMk/>
            <pc:sldMk cId="783429634" sldId="324"/>
            <ac:spMk id="23" creationId="{7094D47E-E2B3-BD94-FE0E-E43BEF454B24}"/>
          </ac:spMkLst>
        </pc:spChg>
        <pc:picChg chg="add mod">
          <ac:chgData name="Luke Evason-Browning" userId="3595951c-6db8-40c2-9ef3-7844efe92eaa" providerId="ADAL" clId="{BA3C0E1D-014B-4D1C-8EF8-EE3C20D80BC2}" dt="2024-08-20T08:50:40.887" v="328"/>
          <ac:picMkLst>
            <pc:docMk/>
            <pc:sldMk cId="783429634" sldId="324"/>
            <ac:picMk id="5" creationId="{11AD8536-3192-CDD5-BE80-7D577D273EB1}"/>
          </ac:picMkLst>
        </pc:picChg>
        <pc:picChg chg="mod">
          <ac:chgData name="Luke Evason-Browning" userId="3595951c-6db8-40c2-9ef3-7844efe92eaa" providerId="ADAL" clId="{BA3C0E1D-014B-4D1C-8EF8-EE3C20D80BC2}" dt="2024-08-15T15:11:58.408" v="72" actId="208"/>
          <ac:picMkLst>
            <pc:docMk/>
            <pc:sldMk cId="783429634" sldId="324"/>
            <ac:picMk id="6" creationId="{3D393FB7-819A-B1E6-A024-26AEA70B3B1F}"/>
          </ac:picMkLst>
        </pc:picChg>
        <pc:picChg chg="mod">
          <ac:chgData name="Luke Evason-Browning" userId="3595951c-6db8-40c2-9ef3-7844efe92eaa" providerId="ADAL" clId="{BA3C0E1D-014B-4D1C-8EF8-EE3C20D80BC2}" dt="2024-08-15T15:12:01.155" v="73" actId="208"/>
          <ac:picMkLst>
            <pc:docMk/>
            <pc:sldMk cId="783429634" sldId="324"/>
            <ac:picMk id="7" creationId="{1FDEC2F6-63BC-5FF1-C173-D92019821ABA}"/>
          </ac:picMkLst>
        </pc:picChg>
        <pc:picChg chg="mod">
          <ac:chgData name="Luke Evason-Browning" userId="3595951c-6db8-40c2-9ef3-7844efe92eaa" providerId="ADAL" clId="{BA3C0E1D-014B-4D1C-8EF8-EE3C20D80BC2}" dt="2024-08-15T15:12:03.578" v="74" actId="208"/>
          <ac:picMkLst>
            <pc:docMk/>
            <pc:sldMk cId="783429634" sldId="324"/>
            <ac:picMk id="8" creationId="{0E150625-9350-E423-F612-472270D17425}"/>
          </ac:picMkLst>
        </pc:picChg>
        <pc:picChg chg="mod">
          <ac:chgData name="Luke Evason-Browning" userId="3595951c-6db8-40c2-9ef3-7844efe92eaa" providerId="ADAL" clId="{BA3C0E1D-014B-4D1C-8EF8-EE3C20D80BC2}" dt="2024-08-15T15:11:55.705" v="71" actId="208"/>
          <ac:picMkLst>
            <pc:docMk/>
            <pc:sldMk cId="783429634" sldId="324"/>
            <ac:picMk id="9" creationId="{4C1EE811-5332-A2C2-E412-61D20F88260F}"/>
          </ac:picMkLst>
        </pc:picChg>
        <pc:picChg chg="mod">
          <ac:chgData name="Luke Evason-Browning" userId="3595951c-6db8-40c2-9ef3-7844efe92eaa" providerId="ADAL" clId="{BA3C0E1D-014B-4D1C-8EF8-EE3C20D80BC2}" dt="2024-08-15T15:12:06.329" v="75" actId="208"/>
          <ac:picMkLst>
            <pc:docMk/>
            <pc:sldMk cId="783429634" sldId="324"/>
            <ac:picMk id="13" creationId="{92C27071-98F2-F412-36D8-E40F687176AA}"/>
          </ac:picMkLst>
        </pc:picChg>
      </pc:sldChg>
      <pc:sldChg chg="addSp modSp mod setBg">
        <pc:chgData name="Luke Evason-Browning" userId="3595951c-6db8-40c2-9ef3-7844efe92eaa" providerId="ADAL" clId="{BA3C0E1D-014B-4D1C-8EF8-EE3C20D80BC2}" dt="2024-08-20T08:50:52.732" v="341" actId="1036"/>
        <pc:sldMkLst>
          <pc:docMk/>
          <pc:sldMk cId="3741941629" sldId="327"/>
        </pc:sldMkLst>
        <pc:spChg chg="mod">
          <ac:chgData name="Luke Evason-Browning" userId="3595951c-6db8-40c2-9ef3-7844efe92eaa" providerId="ADAL" clId="{BA3C0E1D-014B-4D1C-8EF8-EE3C20D80BC2}" dt="2024-08-20T08:50:52.732" v="341" actId="1036"/>
          <ac:spMkLst>
            <pc:docMk/>
            <pc:sldMk cId="3741941629" sldId="327"/>
            <ac:spMk id="2" creationId="{F64BCFF7-FE3D-EBFF-1EDE-7ED17FA14508}"/>
          </ac:spMkLst>
        </pc:spChg>
        <pc:spChg chg="mod">
          <ac:chgData name="Luke Evason-Browning" userId="3595951c-6db8-40c2-9ef3-7844efe92eaa" providerId="ADAL" clId="{BA3C0E1D-014B-4D1C-8EF8-EE3C20D80BC2}" dt="2024-08-20T08:50:52.732" v="341" actId="1036"/>
          <ac:spMkLst>
            <pc:docMk/>
            <pc:sldMk cId="3741941629" sldId="327"/>
            <ac:spMk id="3" creationId="{6C0766C4-CE9D-5046-13AD-5ED7AD4A0B71}"/>
          </ac:spMkLst>
        </pc:spChg>
        <pc:spChg chg="mod">
          <ac:chgData name="Luke Evason-Browning" userId="3595951c-6db8-40c2-9ef3-7844efe92eaa" providerId="ADAL" clId="{BA3C0E1D-014B-4D1C-8EF8-EE3C20D80BC2}" dt="2024-08-15T15:17:24.319" v="130" actId="207"/>
          <ac:spMkLst>
            <pc:docMk/>
            <pc:sldMk cId="3741941629" sldId="327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BA3C0E1D-014B-4D1C-8EF8-EE3C20D80BC2}" dt="2024-08-15T15:17:26.894" v="131" actId="207"/>
          <ac:spMkLst>
            <pc:docMk/>
            <pc:sldMk cId="3741941629" sldId="327"/>
            <ac:spMk id="7" creationId="{1AA4FFB1-7A93-1744-CA13-EAD8BEF002EC}"/>
          </ac:spMkLst>
        </pc:spChg>
        <pc:spChg chg="mod">
          <ac:chgData name="Luke Evason-Browning" userId="3595951c-6db8-40c2-9ef3-7844efe92eaa" providerId="ADAL" clId="{BA3C0E1D-014B-4D1C-8EF8-EE3C20D80BC2}" dt="2024-08-20T08:50:52.732" v="341" actId="1036"/>
          <ac:spMkLst>
            <pc:docMk/>
            <pc:sldMk cId="3741941629" sldId="327"/>
            <ac:spMk id="13" creationId="{91E2873D-7A61-CC48-663E-48FDAACC575A}"/>
          </ac:spMkLst>
        </pc:spChg>
        <pc:spChg chg="mod">
          <ac:chgData name="Luke Evason-Browning" userId="3595951c-6db8-40c2-9ef3-7844efe92eaa" providerId="ADAL" clId="{BA3C0E1D-014B-4D1C-8EF8-EE3C20D80BC2}" dt="2024-08-20T08:50:52.732" v="341" actId="1036"/>
          <ac:spMkLst>
            <pc:docMk/>
            <pc:sldMk cId="3741941629" sldId="327"/>
            <ac:spMk id="19" creationId="{DC567D46-0673-BF33-964D-985A1A0D84F8}"/>
          </ac:spMkLst>
        </pc:spChg>
        <pc:spChg chg="mod">
          <ac:chgData name="Luke Evason-Browning" userId="3595951c-6db8-40c2-9ef3-7844efe92eaa" providerId="ADAL" clId="{BA3C0E1D-014B-4D1C-8EF8-EE3C20D80BC2}" dt="2024-08-20T08:50:52.732" v="341" actId="1036"/>
          <ac:spMkLst>
            <pc:docMk/>
            <pc:sldMk cId="3741941629" sldId="327"/>
            <ac:spMk id="22" creationId="{5CC397E0-5338-EC44-BE3D-225F25B75CC2}"/>
          </ac:spMkLst>
        </pc:spChg>
        <pc:picChg chg="add mod">
          <ac:chgData name="Luke Evason-Browning" userId="3595951c-6db8-40c2-9ef3-7844efe92eaa" providerId="ADAL" clId="{BA3C0E1D-014B-4D1C-8EF8-EE3C20D80BC2}" dt="2024-08-20T08:50:46.252" v="329"/>
          <ac:picMkLst>
            <pc:docMk/>
            <pc:sldMk cId="3741941629" sldId="327"/>
            <ac:picMk id="4" creationId="{6CB26B4D-FB07-218B-932F-87F4447113FF}"/>
          </ac:picMkLst>
        </pc:picChg>
        <pc:picChg chg="mod">
          <ac:chgData name="Luke Evason-Browning" userId="3595951c-6db8-40c2-9ef3-7844efe92eaa" providerId="ADAL" clId="{BA3C0E1D-014B-4D1C-8EF8-EE3C20D80BC2}" dt="2024-08-20T08:50:52.732" v="341" actId="1036"/>
          <ac:picMkLst>
            <pc:docMk/>
            <pc:sldMk cId="3741941629" sldId="327"/>
            <ac:picMk id="8" creationId="{142190F4-A5FE-C449-86DA-4C6F05804A37}"/>
          </ac:picMkLst>
        </pc:picChg>
      </pc:sldChg>
      <pc:sldChg chg="addSp modSp mod setBg">
        <pc:chgData name="Luke Evason-Browning" userId="3595951c-6db8-40c2-9ef3-7844efe92eaa" providerId="ADAL" clId="{BA3C0E1D-014B-4D1C-8EF8-EE3C20D80BC2}" dt="2024-08-20T09:06:46.650" v="362" actId="207"/>
        <pc:sldMkLst>
          <pc:docMk/>
          <pc:sldMk cId="3398588595" sldId="330"/>
        </pc:sldMkLst>
        <pc:spChg chg="mod">
          <ac:chgData name="Luke Evason-Browning" userId="3595951c-6db8-40c2-9ef3-7844efe92eaa" providerId="ADAL" clId="{BA3C0E1D-014B-4D1C-8EF8-EE3C20D80BC2}" dt="2024-08-20T09:06:41.083" v="361" actId="207"/>
          <ac:spMkLst>
            <pc:docMk/>
            <pc:sldMk cId="3398588595" sldId="330"/>
            <ac:spMk id="2" creationId="{1B516167-2218-B938-05A2-161ED54DDFF2}"/>
          </ac:spMkLst>
        </pc:spChg>
        <pc:spChg chg="mod">
          <ac:chgData name="Luke Evason-Browning" userId="3595951c-6db8-40c2-9ef3-7844efe92eaa" providerId="ADAL" clId="{BA3C0E1D-014B-4D1C-8EF8-EE3C20D80BC2}" dt="2024-08-20T09:06:46.650" v="362" actId="207"/>
          <ac:spMkLst>
            <pc:docMk/>
            <pc:sldMk cId="3398588595" sldId="330"/>
            <ac:spMk id="3" creationId="{C383A146-B486-9B4D-6FC1-A3B4BB771938}"/>
          </ac:spMkLst>
        </pc:spChg>
        <pc:spChg chg="mod">
          <ac:chgData name="Luke Evason-Browning" userId="3595951c-6db8-40c2-9ef3-7844efe92eaa" providerId="ADAL" clId="{BA3C0E1D-014B-4D1C-8EF8-EE3C20D80BC2}" dt="2024-08-15T15:11:41.261" v="68" actId="207"/>
          <ac:spMkLst>
            <pc:docMk/>
            <pc:sldMk cId="3398588595" sldId="330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BA3C0E1D-014B-4D1C-8EF8-EE3C20D80BC2}" dt="2024-08-15T15:11:38.512" v="67" actId="207"/>
          <ac:spMkLst>
            <pc:docMk/>
            <pc:sldMk cId="3398588595" sldId="330"/>
            <ac:spMk id="7" creationId="{1AA4FFB1-7A93-1744-CA13-EAD8BEF002EC}"/>
          </ac:spMkLst>
        </pc:spChg>
        <pc:spChg chg="mod">
          <ac:chgData name="Luke Evason-Browning" userId="3595951c-6db8-40c2-9ef3-7844efe92eaa" providerId="ADAL" clId="{BA3C0E1D-014B-4D1C-8EF8-EE3C20D80BC2}" dt="2024-08-15T15:19:38.910" v="146" actId="207"/>
          <ac:spMkLst>
            <pc:docMk/>
            <pc:sldMk cId="3398588595" sldId="330"/>
            <ac:spMk id="19" creationId="{DC567D46-0673-BF33-964D-985A1A0D84F8}"/>
          </ac:spMkLst>
        </pc:spChg>
        <pc:picChg chg="mod">
          <ac:chgData name="Luke Evason-Browning" userId="3595951c-6db8-40c2-9ef3-7844efe92eaa" providerId="ADAL" clId="{BA3C0E1D-014B-4D1C-8EF8-EE3C20D80BC2}" dt="2024-08-15T15:11:18.724" v="62" actId="208"/>
          <ac:picMkLst>
            <pc:docMk/>
            <pc:sldMk cId="3398588595" sldId="330"/>
            <ac:picMk id="4" creationId="{763AB937-F743-8B5D-7538-43A7AC851762}"/>
          </ac:picMkLst>
        </pc:picChg>
        <pc:picChg chg="mod">
          <ac:chgData name="Luke Evason-Browning" userId="3595951c-6db8-40c2-9ef3-7844efe92eaa" providerId="ADAL" clId="{BA3C0E1D-014B-4D1C-8EF8-EE3C20D80BC2}" dt="2024-08-15T15:11:21.625" v="63" actId="208"/>
          <ac:picMkLst>
            <pc:docMk/>
            <pc:sldMk cId="3398588595" sldId="330"/>
            <ac:picMk id="8" creationId="{43939948-E0A4-1D60-EAB5-38D557D0F7A8}"/>
          </ac:picMkLst>
        </pc:picChg>
        <pc:picChg chg="mod">
          <ac:chgData name="Luke Evason-Browning" userId="3595951c-6db8-40c2-9ef3-7844efe92eaa" providerId="ADAL" clId="{BA3C0E1D-014B-4D1C-8EF8-EE3C20D80BC2}" dt="2024-08-15T15:11:25.297" v="64" actId="208"/>
          <ac:picMkLst>
            <pc:docMk/>
            <pc:sldMk cId="3398588595" sldId="330"/>
            <ac:picMk id="9" creationId="{C2DE8C0E-A7B0-E163-3B3A-8A46C3C1912D}"/>
          </ac:picMkLst>
        </pc:picChg>
        <pc:picChg chg="add mod">
          <ac:chgData name="Luke Evason-Browning" userId="3595951c-6db8-40c2-9ef3-7844efe92eaa" providerId="ADAL" clId="{BA3C0E1D-014B-4D1C-8EF8-EE3C20D80BC2}" dt="2024-08-20T08:49:46.642" v="323"/>
          <ac:picMkLst>
            <pc:docMk/>
            <pc:sldMk cId="3398588595" sldId="330"/>
            <ac:picMk id="13" creationId="{6C7C7CCD-0408-ACE0-A5D2-B81145C82A34}"/>
          </ac:picMkLst>
        </pc:picChg>
      </pc:sldChg>
      <pc:sldChg chg="addSp modSp mod">
        <pc:chgData name="Luke Evason-Browning" userId="3595951c-6db8-40c2-9ef3-7844efe92eaa" providerId="ADAL" clId="{BA3C0E1D-014B-4D1C-8EF8-EE3C20D80BC2}" dt="2024-08-20T08:51:00.202" v="342"/>
        <pc:sldMkLst>
          <pc:docMk/>
          <pc:sldMk cId="1384654198" sldId="331"/>
        </pc:sldMkLst>
        <pc:spChg chg="mod">
          <ac:chgData name="Luke Evason-Browning" userId="3595951c-6db8-40c2-9ef3-7844efe92eaa" providerId="ADAL" clId="{BA3C0E1D-014B-4D1C-8EF8-EE3C20D80BC2}" dt="2024-08-15T15:12:23.139" v="79" actId="207"/>
          <ac:spMkLst>
            <pc:docMk/>
            <pc:sldMk cId="1384654198" sldId="331"/>
            <ac:spMk id="3" creationId="{D811CB08-C74C-23DE-B51E-47257838B1C9}"/>
          </ac:spMkLst>
        </pc:spChg>
        <pc:spChg chg="mod">
          <ac:chgData name="Luke Evason-Browning" userId="3595951c-6db8-40c2-9ef3-7844efe92eaa" providerId="ADAL" clId="{BA3C0E1D-014B-4D1C-8EF8-EE3C20D80BC2}" dt="2024-08-15T15:12:46.928" v="87" actId="208"/>
          <ac:spMkLst>
            <pc:docMk/>
            <pc:sldMk cId="1384654198" sldId="331"/>
            <ac:spMk id="6" creationId="{1C4D23D9-8F78-9B2A-ED68-A3C0DE036312}"/>
          </ac:spMkLst>
        </pc:spChg>
        <pc:spChg chg="mod">
          <ac:chgData name="Luke Evason-Browning" userId="3595951c-6db8-40c2-9ef3-7844efe92eaa" providerId="ADAL" clId="{BA3C0E1D-014B-4D1C-8EF8-EE3C20D80BC2}" dt="2024-08-15T15:12:39.237" v="84" actId="208"/>
          <ac:spMkLst>
            <pc:docMk/>
            <pc:sldMk cId="1384654198" sldId="331"/>
            <ac:spMk id="12" creationId="{E4DE469E-BC00-8F33-C7DB-1B922E57A82A}"/>
          </ac:spMkLst>
        </pc:spChg>
        <pc:spChg chg="mod">
          <ac:chgData name="Luke Evason-Browning" userId="3595951c-6db8-40c2-9ef3-7844efe92eaa" providerId="ADAL" clId="{BA3C0E1D-014B-4D1C-8EF8-EE3C20D80BC2}" dt="2024-08-15T15:12:34.547" v="83" actId="207"/>
          <ac:spMkLst>
            <pc:docMk/>
            <pc:sldMk cId="1384654198" sldId="331"/>
            <ac:spMk id="16" creationId="{5F368744-FF35-896B-5A89-99609D6D4A15}"/>
          </ac:spMkLst>
        </pc:spChg>
        <pc:picChg chg="mod">
          <ac:chgData name="Luke Evason-Browning" userId="3595951c-6db8-40c2-9ef3-7844efe92eaa" providerId="ADAL" clId="{BA3C0E1D-014B-4D1C-8EF8-EE3C20D80BC2}" dt="2024-08-15T15:12:28.803" v="81" actId="208"/>
          <ac:picMkLst>
            <pc:docMk/>
            <pc:sldMk cId="1384654198" sldId="331"/>
            <ac:picMk id="4" creationId="{8862C9B5-C5A1-6126-6339-667ADD3511C8}"/>
          </ac:picMkLst>
        </pc:picChg>
        <pc:picChg chg="add mod">
          <ac:chgData name="Luke Evason-Browning" userId="3595951c-6db8-40c2-9ef3-7844efe92eaa" providerId="ADAL" clId="{BA3C0E1D-014B-4D1C-8EF8-EE3C20D80BC2}" dt="2024-08-20T08:51:00.202" v="342"/>
          <ac:picMkLst>
            <pc:docMk/>
            <pc:sldMk cId="1384654198" sldId="331"/>
            <ac:picMk id="5" creationId="{6D5C29E9-70E9-9A7C-9C62-B0BB7B1B722D}"/>
          </ac:picMkLst>
        </pc:picChg>
        <pc:picChg chg="mod">
          <ac:chgData name="Luke Evason-Browning" userId="3595951c-6db8-40c2-9ef3-7844efe92eaa" providerId="ADAL" clId="{BA3C0E1D-014B-4D1C-8EF8-EE3C20D80BC2}" dt="2024-08-15T15:12:26.051" v="80" actId="208"/>
          <ac:picMkLst>
            <pc:docMk/>
            <pc:sldMk cId="1384654198" sldId="331"/>
            <ac:picMk id="8" creationId="{25F075DE-5832-817A-5A4F-E1AFE530DABE}"/>
          </ac:picMkLst>
        </pc:picChg>
        <pc:picChg chg="mod">
          <ac:chgData name="Luke Evason-Browning" userId="3595951c-6db8-40c2-9ef3-7844efe92eaa" providerId="ADAL" clId="{BA3C0E1D-014B-4D1C-8EF8-EE3C20D80BC2}" dt="2024-08-15T15:12:31.767" v="82" actId="208"/>
          <ac:picMkLst>
            <pc:docMk/>
            <pc:sldMk cId="1384654198" sldId="331"/>
            <ac:picMk id="9" creationId="{7169A316-1060-B2AA-86B0-1FA542A8D215}"/>
          </ac:picMkLst>
        </pc:picChg>
      </pc:sldChg>
      <pc:sldChg chg="addSp modSp mod setBg">
        <pc:chgData name="Luke Evason-Browning" userId="3595951c-6db8-40c2-9ef3-7844efe92eaa" providerId="ADAL" clId="{BA3C0E1D-014B-4D1C-8EF8-EE3C20D80BC2}" dt="2024-08-20T08:51:10.515" v="350"/>
        <pc:sldMkLst>
          <pc:docMk/>
          <pc:sldMk cId="1314284018" sldId="332"/>
        </pc:sldMkLst>
        <pc:spChg chg="mod">
          <ac:chgData name="Luke Evason-Browning" userId="3595951c-6db8-40c2-9ef3-7844efe92eaa" providerId="ADAL" clId="{BA3C0E1D-014B-4D1C-8EF8-EE3C20D80BC2}" dt="2024-08-20T08:51:05.620" v="349" actId="1035"/>
          <ac:spMkLst>
            <pc:docMk/>
            <pc:sldMk cId="1314284018" sldId="332"/>
            <ac:spMk id="2" creationId="{F64BCFF7-FE3D-EBFF-1EDE-7ED17FA14508}"/>
          </ac:spMkLst>
        </pc:spChg>
        <pc:spChg chg="mod">
          <ac:chgData name="Luke Evason-Browning" userId="3595951c-6db8-40c2-9ef3-7844efe92eaa" providerId="ADAL" clId="{BA3C0E1D-014B-4D1C-8EF8-EE3C20D80BC2}" dt="2024-08-20T08:51:05.620" v="349" actId="1035"/>
          <ac:spMkLst>
            <pc:docMk/>
            <pc:sldMk cId="1314284018" sldId="332"/>
            <ac:spMk id="3" creationId="{6C0766C4-CE9D-5046-13AD-5ED7AD4A0B71}"/>
          </ac:spMkLst>
        </pc:spChg>
        <pc:spChg chg="mod">
          <ac:chgData name="Luke Evason-Browning" userId="3595951c-6db8-40c2-9ef3-7844efe92eaa" providerId="ADAL" clId="{BA3C0E1D-014B-4D1C-8EF8-EE3C20D80BC2}" dt="2024-08-15T15:15:38.450" v="109" actId="207"/>
          <ac:spMkLst>
            <pc:docMk/>
            <pc:sldMk cId="1314284018" sldId="332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BA3C0E1D-014B-4D1C-8EF8-EE3C20D80BC2}" dt="2024-08-15T15:15:40.329" v="110" actId="207"/>
          <ac:spMkLst>
            <pc:docMk/>
            <pc:sldMk cId="1314284018" sldId="332"/>
            <ac:spMk id="7" creationId="{1AA4FFB1-7A93-1744-CA13-EAD8BEF002EC}"/>
          </ac:spMkLst>
        </pc:spChg>
        <pc:spChg chg="mod">
          <ac:chgData name="Luke Evason-Browning" userId="3595951c-6db8-40c2-9ef3-7844efe92eaa" providerId="ADAL" clId="{BA3C0E1D-014B-4D1C-8EF8-EE3C20D80BC2}" dt="2024-08-20T08:51:05.620" v="349" actId="1035"/>
          <ac:spMkLst>
            <pc:docMk/>
            <pc:sldMk cId="1314284018" sldId="332"/>
            <ac:spMk id="13" creationId="{91E2873D-7A61-CC48-663E-48FDAACC575A}"/>
          </ac:spMkLst>
        </pc:spChg>
        <pc:spChg chg="mod">
          <ac:chgData name="Luke Evason-Browning" userId="3595951c-6db8-40c2-9ef3-7844efe92eaa" providerId="ADAL" clId="{BA3C0E1D-014B-4D1C-8EF8-EE3C20D80BC2}" dt="2024-08-20T08:51:05.620" v="349" actId="1035"/>
          <ac:spMkLst>
            <pc:docMk/>
            <pc:sldMk cId="1314284018" sldId="332"/>
            <ac:spMk id="19" creationId="{DC567D46-0673-BF33-964D-985A1A0D84F8}"/>
          </ac:spMkLst>
        </pc:spChg>
        <pc:spChg chg="mod">
          <ac:chgData name="Luke Evason-Browning" userId="3595951c-6db8-40c2-9ef3-7844efe92eaa" providerId="ADAL" clId="{BA3C0E1D-014B-4D1C-8EF8-EE3C20D80BC2}" dt="2024-08-20T08:51:05.620" v="349" actId="1035"/>
          <ac:spMkLst>
            <pc:docMk/>
            <pc:sldMk cId="1314284018" sldId="332"/>
            <ac:spMk id="22" creationId="{5CC397E0-5338-EC44-BE3D-225F25B75CC2}"/>
          </ac:spMkLst>
        </pc:spChg>
        <pc:picChg chg="add mod">
          <ac:chgData name="Luke Evason-Browning" userId="3595951c-6db8-40c2-9ef3-7844efe92eaa" providerId="ADAL" clId="{BA3C0E1D-014B-4D1C-8EF8-EE3C20D80BC2}" dt="2024-08-20T08:51:10.515" v="350"/>
          <ac:picMkLst>
            <pc:docMk/>
            <pc:sldMk cId="1314284018" sldId="332"/>
            <ac:picMk id="4" creationId="{D407E564-9CCD-D1E8-7438-5766C785F7CE}"/>
          </ac:picMkLst>
        </pc:picChg>
        <pc:picChg chg="mod">
          <ac:chgData name="Luke Evason-Browning" userId="3595951c-6db8-40c2-9ef3-7844efe92eaa" providerId="ADAL" clId="{BA3C0E1D-014B-4D1C-8EF8-EE3C20D80BC2}" dt="2024-08-20T08:51:05.620" v="349" actId="1035"/>
          <ac:picMkLst>
            <pc:docMk/>
            <pc:sldMk cId="1314284018" sldId="332"/>
            <ac:picMk id="6" creationId="{18184795-2C33-66BD-B4CC-3A3D29095EB5}"/>
          </ac:picMkLst>
        </pc:picChg>
      </pc:sldChg>
      <pc:sldChg chg="addSp modSp mod setBg">
        <pc:chgData name="Luke Evason-Browning" userId="3595951c-6db8-40c2-9ef3-7844efe92eaa" providerId="ADAL" clId="{BA3C0E1D-014B-4D1C-8EF8-EE3C20D80BC2}" dt="2024-08-20T08:51:12.095" v="351"/>
        <pc:sldMkLst>
          <pc:docMk/>
          <pc:sldMk cId="2683957779" sldId="333"/>
        </pc:sldMkLst>
        <pc:spChg chg="mod">
          <ac:chgData name="Luke Evason-Browning" userId="3595951c-6db8-40c2-9ef3-7844efe92eaa" providerId="ADAL" clId="{BA3C0E1D-014B-4D1C-8EF8-EE3C20D80BC2}" dt="2024-08-15T15:13:20.723" v="92" actId="207"/>
          <ac:spMkLst>
            <pc:docMk/>
            <pc:sldMk cId="2683957779" sldId="333"/>
            <ac:spMk id="11" creationId="{6AFA6AFF-E2B1-C60E-CFD1-38F1B3620824}"/>
          </ac:spMkLst>
        </pc:spChg>
        <pc:spChg chg="mod">
          <ac:chgData name="Luke Evason-Browning" userId="3595951c-6db8-40c2-9ef3-7844efe92eaa" providerId="ADAL" clId="{BA3C0E1D-014B-4D1C-8EF8-EE3C20D80BC2}" dt="2024-08-15T15:13:24.445" v="93" actId="207"/>
          <ac:spMkLst>
            <pc:docMk/>
            <pc:sldMk cId="2683957779" sldId="333"/>
            <ac:spMk id="16" creationId="{A6487826-AA15-8608-E031-BA061296FBDF}"/>
          </ac:spMkLst>
        </pc:spChg>
        <pc:picChg chg="add mod">
          <ac:chgData name="Luke Evason-Browning" userId="3595951c-6db8-40c2-9ef3-7844efe92eaa" providerId="ADAL" clId="{BA3C0E1D-014B-4D1C-8EF8-EE3C20D80BC2}" dt="2024-08-20T08:51:12.095" v="351"/>
          <ac:picMkLst>
            <pc:docMk/>
            <pc:sldMk cId="2683957779" sldId="333"/>
            <ac:picMk id="2" creationId="{DEA8516B-1DBE-B9C5-944A-9EE548C92440}"/>
          </ac:picMkLst>
        </pc:picChg>
      </pc:sldChg>
      <pc:sldChg chg="addSp modSp mod setBg">
        <pc:chgData name="Luke Evason-Browning" userId="3595951c-6db8-40c2-9ef3-7844efe92eaa" providerId="ADAL" clId="{BA3C0E1D-014B-4D1C-8EF8-EE3C20D80BC2}" dt="2024-08-20T08:51:20.854" v="352"/>
        <pc:sldMkLst>
          <pc:docMk/>
          <pc:sldMk cId="157765968" sldId="334"/>
        </pc:sldMkLst>
        <pc:spChg chg="mod">
          <ac:chgData name="Luke Evason-Browning" userId="3595951c-6db8-40c2-9ef3-7844efe92eaa" providerId="ADAL" clId="{BA3C0E1D-014B-4D1C-8EF8-EE3C20D80BC2}" dt="2024-08-15T15:13:37.904" v="96" actId="207"/>
          <ac:spMkLst>
            <pc:docMk/>
            <pc:sldMk cId="157765968" sldId="334"/>
            <ac:spMk id="3" creationId="{6C0766C4-CE9D-5046-13AD-5ED7AD4A0B71}"/>
          </ac:spMkLst>
        </pc:spChg>
        <pc:spChg chg="mod">
          <ac:chgData name="Luke Evason-Browning" userId="3595951c-6db8-40c2-9ef3-7844efe92eaa" providerId="ADAL" clId="{BA3C0E1D-014B-4D1C-8EF8-EE3C20D80BC2}" dt="2024-08-15T15:17:34.349" v="133" actId="207"/>
          <ac:spMkLst>
            <pc:docMk/>
            <pc:sldMk cId="157765968" sldId="334"/>
            <ac:spMk id="5" creationId="{A070F455-B078-1732-ABF8-1058635A2C54}"/>
          </ac:spMkLst>
        </pc:spChg>
        <pc:spChg chg="mod">
          <ac:chgData name="Luke Evason-Browning" userId="3595951c-6db8-40c2-9ef3-7844efe92eaa" providerId="ADAL" clId="{BA3C0E1D-014B-4D1C-8EF8-EE3C20D80BC2}" dt="2024-08-15T15:17:36.520" v="134" actId="207"/>
          <ac:spMkLst>
            <pc:docMk/>
            <pc:sldMk cId="157765968" sldId="334"/>
            <ac:spMk id="7" creationId="{1AA4FFB1-7A93-1744-CA13-EAD8BEF002EC}"/>
          </ac:spMkLst>
        </pc:spChg>
        <pc:spChg chg="mod">
          <ac:chgData name="Luke Evason-Browning" userId="3595951c-6db8-40c2-9ef3-7844efe92eaa" providerId="ADAL" clId="{BA3C0E1D-014B-4D1C-8EF8-EE3C20D80BC2}" dt="2024-08-15T15:20:04.213" v="148" actId="207"/>
          <ac:spMkLst>
            <pc:docMk/>
            <pc:sldMk cId="157765968" sldId="334"/>
            <ac:spMk id="13" creationId="{91E2873D-7A61-CC48-663E-48FDAACC575A}"/>
          </ac:spMkLst>
        </pc:spChg>
        <pc:spChg chg="mod">
          <ac:chgData name="Luke Evason-Browning" userId="3595951c-6db8-40c2-9ef3-7844efe92eaa" providerId="ADAL" clId="{BA3C0E1D-014B-4D1C-8EF8-EE3C20D80BC2}" dt="2024-08-15T15:28:57.293" v="186" actId="1036"/>
          <ac:spMkLst>
            <pc:docMk/>
            <pc:sldMk cId="157765968" sldId="334"/>
            <ac:spMk id="19" creationId="{DC567D46-0673-BF33-964D-985A1A0D84F8}"/>
          </ac:spMkLst>
        </pc:spChg>
        <pc:picChg chg="add mod">
          <ac:chgData name="Luke Evason-Browning" userId="3595951c-6db8-40c2-9ef3-7844efe92eaa" providerId="ADAL" clId="{BA3C0E1D-014B-4D1C-8EF8-EE3C20D80BC2}" dt="2024-08-20T08:51:20.854" v="352"/>
          <ac:picMkLst>
            <pc:docMk/>
            <pc:sldMk cId="157765968" sldId="334"/>
            <ac:picMk id="4" creationId="{27BC2A08-3D6D-120F-B280-9780FE153087}"/>
          </ac:picMkLst>
        </pc:picChg>
        <pc:picChg chg="mod">
          <ac:chgData name="Luke Evason-Browning" userId="3595951c-6db8-40c2-9ef3-7844efe92eaa" providerId="ADAL" clId="{BA3C0E1D-014B-4D1C-8EF8-EE3C20D80BC2}" dt="2024-08-15T15:13:31.780" v="95" actId="207"/>
          <ac:picMkLst>
            <pc:docMk/>
            <pc:sldMk cId="157765968" sldId="334"/>
            <ac:picMk id="8" creationId="{C2E88850-744B-AB33-8ADA-1117EF0FD86F}"/>
          </ac:picMkLst>
        </pc:picChg>
      </pc:sldChg>
      <pc:sldChg chg="add del setBg">
        <pc:chgData name="Luke Evason-Browning" userId="3595951c-6db8-40c2-9ef3-7844efe92eaa" providerId="ADAL" clId="{BA3C0E1D-014B-4D1C-8EF8-EE3C20D80BC2}" dt="2024-08-20T08:35:57.193" v="190"/>
        <pc:sldMkLst>
          <pc:docMk/>
          <pc:sldMk cId="1523743684" sldId="335"/>
        </pc:sldMkLst>
      </pc:sldChg>
      <pc:sldChg chg="add del setBg">
        <pc:chgData name="Luke Evason-Browning" userId="3595951c-6db8-40c2-9ef3-7844efe92eaa" providerId="ADAL" clId="{BA3C0E1D-014B-4D1C-8EF8-EE3C20D80BC2}" dt="2024-08-20T08:38:09.074" v="262"/>
        <pc:sldMkLst>
          <pc:docMk/>
          <pc:sldMk cId="1693014262" sldId="335"/>
        </pc:sldMkLst>
      </pc:sldChg>
    </pc:docChg>
  </pc:docChgLst>
  <pc:docChgLst>
    <pc:chgData name="Aoife Nic Colaim" userId="6aaa2443-ec71-4a99-a879-78a614b2bc72" providerId="ADAL" clId="{4BACCB84-C86E-4C4C-BF14-CCD2FFB714C9}"/>
    <pc:docChg chg="sldOrd">
      <pc:chgData name="Aoife Nic Colaim" userId="6aaa2443-ec71-4a99-a879-78a614b2bc72" providerId="ADAL" clId="{4BACCB84-C86E-4C4C-BF14-CCD2FFB714C9}" dt="2024-08-23T13:20:15.916" v="0" actId="20578"/>
      <pc:docMkLst>
        <pc:docMk/>
      </pc:docMkLst>
      <pc:sldChg chg="ord">
        <pc:chgData name="Aoife Nic Colaim" userId="6aaa2443-ec71-4a99-a879-78a614b2bc72" providerId="ADAL" clId="{4BACCB84-C86E-4C4C-BF14-CCD2FFB714C9}" dt="2024-08-23T13:20:15.916" v="0" actId="20578"/>
        <pc:sldMkLst>
          <pc:docMk/>
          <pc:sldMk cId="3412903480" sldId="321"/>
        </pc:sldMkLst>
      </pc:sldChg>
    </pc:docChg>
  </pc:docChgLst>
  <pc:docChgLst>
    <pc:chgData name="Luke Evason-Browning" userId="3595951c-6db8-40c2-9ef3-7844efe92eaa" providerId="ADAL" clId="{E72006AD-22E8-4D60-8464-417BB21FD9C3}"/>
    <pc:docChg chg="modSld sldOrd">
      <pc:chgData name="Luke Evason-Browning" userId="3595951c-6db8-40c2-9ef3-7844efe92eaa" providerId="ADAL" clId="{E72006AD-22E8-4D60-8464-417BB21FD9C3}" dt="2024-08-27T10:37:11.378" v="1"/>
      <pc:docMkLst>
        <pc:docMk/>
      </pc:docMkLst>
      <pc:sldChg chg="ord">
        <pc:chgData name="Luke Evason-Browning" userId="3595951c-6db8-40c2-9ef3-7844efe92eaa" providerId="ADAL" clId="{E72006AD-22E8-4D60-8464-417BB21FD9C3}" dt="2024-08-27T10:37:11.378" v="1"/>
        <pc:sldMkLst>
          <pc:docMk/>
          <pc:sldMk cId="1806874068" sldId="318"/>
        </pc:sldMkLst>
      </pc:sldChg>
    </pc:docChg>
  </pc:docChgLst>
  <pc:docChgLst>
    <pc:chgData name="Aoife Nic Colaim" userId="6aaa2443-ec71-4a99-a879-78a614b2bc72" providerId="ADAL" clId="{897DAD84-4F79-4380-91CF-9663A5BA23FC}"/>
    <pc:docChg chg="custSel delSld modSld">
      <pc:chgData name="Aoife Nic Colaim" userId="6aaa2443-ec71-4a99-a879-78a614b2bc72" providerId="ADAL" clId="{897DAD84-4F79-4380-91CF-9663A5BA23FC}" dt="2024-10-07T16:02:01.757" v="982"/>
      <pc:docMkLst>
        <pc:docMk/>
      </pc:docMkLst>
      <pc:sldChg chg="modSp del mod">
        <pc:chgData name="Aoife Nic Colaim" userId="6aaa2443-ec71-4a99-a879-78a614b2bc72" providerId="ADAL" clId="{897DAD84-4F79-4380-91CF-9663A5BA23FC}" dt="2024-10-07T15:55:26.457" v="977" actId="47"/>
        <pc:sldMkLst>
          <pc:docMk/>
          <pc:sldMk cId="783429634" sldId="324"/>
        </pc:sldMkLst>
        <pc:spChg chg="mod">
          <ac:chgData name="Aoife Nic Colaim" userId="6aaa2443-ec71-4a99-a879-78a614b2bc72" providerId="ADAL" clId="{897DAD84-4F79-4380-91CF-9663A5BA23FC}" dt="2024-10-07T15:40:42.722" v="434" actId="1076"/>
          <ac:spMkLst>
            <pc:docMk/>
            <pc:sldMk cId="783429634" sldId="324"/>
            <ac:spMk id="3" creationId="{D811CB08-C74C-23DE-B51E-47257838B1C9}"/>
          </ac:spMkLst>
        </pc:spChg>
        <pc:spChg chg="mod">
          <ac:chgData name="Aoife Nic Colaim" userId="6aaa2443-ec71-4a99-a879-78a614b2bc72" providerId="ADAL" clId="{897DAD84-4F79-4380-91CF-9663A5BA23FC}" dt="2024-10-07T15:41:19.018" v="440" actId="1076"/>
          <ac:spMkLst>
            <pc:docMk/>
            <pc:sldMk cId="783429634" sldId="324"/>
            <ac:spMk id="4" creationId="{4F8A769D-C2A6-9D81-CBC3-6C3D4A8840DB}"/>
          </ac:spMkLst>
        </pc:spChg>
        <pc:spChg chg="mod">
          <ac:chgData name="Aoife Nic Colaim" userId="6aaa2443-ec71-4a99-a879-78a614b2bc72" providerId="ADAL" clId="{897DAD84-4F79-4380-91CF-9663A5BA23FC}" dt="2024-10-07T15:40:30.005" v="433" actId="1076"/>
          <ac:spMkLst>
            <pc:docMk/>
            <pc:sldMk cId="783429634" sldId="324"/>
            <ac:spMk id="11" creationId="{C493A79F-DE78-6298-A247-B68EB6F511C6}"/>
          </ac:spMkLst>
        </pc:spChg>
        <pc:spChg chg="mod">
          <ac:chgData name="Aoife Nic Colaim" userId="6aaa2443-ec71-4a99-a879-78a614b2bc72" providerId="ADAL" clId="{897DAD84-4F79-4380-91CF-9663A5BA23FC}" dt="2024-10-07T15:41:33.649" v="444" actId="1076"/>
          <ac:spMkLst>
            <pc:docMk/>
            <pc:sldMk cId="783429634" sldId="324"/>
            <ac:spMk id="12" creationId="{E4DE469E-BC00-8F33-C7DB-1B922E57A82A}"/>
          </ac:spMkLst>
        </pc:spChg>
        <pc:spChg chg="mod">
          <ac:chgData name="Aoife Nic Colaim" userId="6aaa2443-ec71-4a99-a879-78a614b2bc72" providerId="ADAL" clId="{897DAD84-4F79-4380-91CF-9663A5BA23FC}" dt="2024-10-07T15:41:42.728" v="445" actId="1076"/>
          <ac:spMkLst>
            <pc:docMk/>
            <pc:sldMk cId="783429634" sldId="324"/>
            <ac:spMk id="15" creationId="{030BC0B9-8C5E-690F-75D5-79753247810D}"/>
          </ac:spMkLst>
        </pc:spChg>
        <pc:picChg chg="mod">
          <ac:chgData name="Aoife Nic Colaim" userId="6aaa2443-ec71-4a99-a879-78a614b2bc72" providerId="ADAL" clId="{897DAD84-4F79-4380-91CF-9663A5BA23FC}" dt="2024-10-07T15:40:48.058" v="435" actId="1076"/>
          <ac:picMkLst>
            <pc:docMk/>
            <pc:sldMk cId="783429634" sldId="324"/>
            <ac:picMk id="6" creationId="{3D393FB7-819A-B1E6-A024-26AEA70B3B1F}"/>
          </ac:picMkLst>
        </pc:picChg>
        <pc:picChg chg="mod">
          <ac:chgData name="Aoife Nic Colaim" userId="6aaa2443-ec71-4a99-a879-78a614b2bc72" providerId="ADAL" clId="{897DAD84-4F79-4380-91CF-9663A5BA23FC}" dt="2024-10-07T15:41:57.941" v="446" actId="1076"/>
          <ac:picMkLst>
            <pc:docMk/>
            <pc:sldMk cId="783429634" sldId="324"/>
            <ac:picMk id="7" creationId="{1FDEC2F6-63BC-5FF1-C173-D92019821ABA}"/>
          </ac:picMkLst>
        </pc:picChg>
        <pc:picChg chg="mod">
          <ac:chgData name="Aoife Nic Colaim" userId="6aaa2443-ec71-4a99-a879-78a614b2bc72" providerId="ADAL" clId="{897DAD84-4F79-4380-91CF-9663A5BA23FC}" dt="2024-10-07T15:42:05.668" v="447" actId="1076"/>
          <ac:picMkLst>
            <pc:docMk/>
            <pc:sldMk cId="783429634" sldId="324"/>
            <ac:picMk id="8" creationId="{0E150625-9350-E423-F612-472270D17425}"/>
          </ac:picMkLst>
        </pc:picChg>
        <pc:picChg chg="mod">
          <ac:chgData name="Aoife Nic Colaim" userId="6aaa2443-ec71-4a99-a879-78a614b2bc72" providerId="ADAL" clId="{897DAD84-4F79-4380-91CF-9663A5BA23FC}" dt="2024-10-07T15:40:52.251" v="436" actId="1076"/>
          <ac:picMkLst>
            <pc:docMk/>
            <pc:sldMk cId="783429634" sldId="324"/>
            <ac:picMk id="9" creationId="{4C1EE811-5332-A2C2-E412-61D20F88260F}"/>
          </ac:picMkLst>
        </pc:picChg>
        <pc:picChg chg="mod">
          <ac:chgData name="Aoife Nic Colaim" userId="6aaa2443-ec71-4a99-a879-78a614b2bc72" providerId="ADAL" clId="{897DAD84-4F79-4380-91CF-9663A5BA23FC}" dt="2024-10-07T15:42:19.044" v="448" actId="1076"/>
          <ac:picMkLst>
            <pc:docMk/>
            <pc:sldMk cId="783429634" sldId="324"/>
            <ac:picMk id="13" creationId="{92C27071-98F2-F412-36D8-E40F687176AA}"/>
          </ac:picMkLst>
        </pc:picChg>
      </pc:sldChg>
      <pc:sldChg chg="modSp del mod">
        <pc:chgData name="Aoife Nic Colaim" userId="6aaa2443-ec71-4a99-a879-78a614b2bc72" providerId="ADAL" clId="{897DAD84-4F79-4380-91CF-9663A5BA23FC}" dt="2024-10-07T15:58:41.513" v="979" actId="47"/>
        <pc:sldMkLst>
          <pc:docMk/>
          <pc:sldMk cId="3741941629" sldId="327"/>
        </pc:sldMkLst>
        <pc:spChg chg="mod">
          <ac:chgData name="Aoife Nic Colaim" userId="6aaa2443-ec71-4a99-a879-78a614b2bc72" providerId="ADAL" clId="{897DAD84-4F79-4380-91CF-9663A5BA23FC}" dt="2024-10-07T15:43:07.653" v="454" actId="1076"/>
          <ac:spMkLst>
            <pc:docMk/>
            <pc:sldMk cId="3741941629" sldId="327"/>
            <ac:spMk id="2" creationId="{F64BCFF7-FE3D-EBFF-1EDE-7ED17FA14508}"/>
          </ac:spMkLst>
        </pc:spChg>
        <pc:spChg chg="mod">
          <ac:chgData name="Aoife Nic Colaim" userId="6aaa2443-ec71-4a99-a879-78a614b2bc72" providerId="ADAL" clId="{897DAD84-4F79-4380-91CF-9663A5BA23FC}" dt="2024-10-07T15:43:36.393" v="476" actId="1076"/>
          <ac:spMkLst>
            <pc:docMk/>
            <pc:sldMk cId="3741941629" sldId="327"/>
            <ac:spMk id="3" creationId="{6C0766C4-CE9D-5046-13AD-5ED7AD4A0B71}"/>
          </ac:spMkLst>
        </pc:spChg>
        <pc:spChg chg="mod">
          <ac:chgData name="Aoife Nic Colaim" userId="6aaa2443-ec71-4a99-a879-78a614b2bc72" providerId="ADAL" clId="{897DAD84-4F79-4380-91CF-9663A5BA23FC}" dt="2024-10-07T15:44:40.502" v="548" actId="1076"/>
          <ac:spMkLst>
            <pc:docMk/>
            <pc:sldMk cId="3741941629" sldId="327"/>
            <ac:spMk id="19" creationId="{DC567D46-0673-BF33-964D-985A1A0D84F8}"/>
          </ac:spMkLst>
        </pc:spChg>
        <pc:picChg chg="mod">
          <ac:chgData name="Aoife Nic Colaim" userId="6aaa2443-ec71-4a99-a879-78a614b2bc72" providerId="ADAL" clId="{897DAD84-4F79-4380-91CF-9663A5BA23FC}" dt="2024-10-07T15:44:44.466" v="549" actId="1076"/>
          <ac:picMkLst>
            <pc:docMk/>
            <pc:sldMk cId="3741941629" sldId="327"/>
            <ac:picMk id="8" creationId="{142190F4-A5FE-C449-86DA-4C6F05804A37}"/>
          </ac:picMkLst>
        </pc:picChg>
      </pc:sldChg>
      <pc:sldChg chg="modSp del mod">
        <pc:chgData name="Aoife Nic Colaim" userId="6aaa2443-ec71-4a99-a879-78a614b2bc72" providerId="ADAL" clId="{897DAD84-4F79-4380-91CF-9663A5BA23FC}" dt="2024-10-07T16:00:02.255" v="980" actId="47"/>
        <pc:sldMkLst>
          <pc:docMk/>
          <pc:sldMk cId="1384654198" sldId="331"/>
        </pc:sldMkLst>
        <pc:spChg chg="mod">
          <ac:chgData name="Aoife Nic Colaim" userId="6aaa2443-ec71-4a99-a879-78a614b2bc72" providerId="ADAL" clId="{897DAD84-4F79-4380-91CF-9663A5BA23FC}" dt="2024-10-07T15:50:16.701" v="929" actId="20577"/>
          <ac:spMkLst>
            <pc:docMk/>
            <pc:sldMk cId="1384654198" sldId="331"/>
            <ac:spMk id="3" creationId="{D811CB08-C74C-23DE-B51E-47257838B1C9}"/>
          </ac:spMkLst>
        </pc:spChg>
        <pc:spChg chg="mod">
          <ac:chgData name="Aoife Nic Colaim" userId="6aaa2443-ec71-4a99-a879-78a614b2bc72" providerId="ADAL" clId="{897DAD84-4F79-4380-91CF-9663A5BA23FC}" dt="2024-10-07T15:46:39.739" v="551" actId="14100"/>
          <ac:spMkLst>
            <pc:docMk/>
            <pc:sldMk cId="1384654198" sldId="331"/>
            <ac:spMk id="6" creationId="{1C4D23D9-8F78-9B2A-ED68-A3C0DE036312}"/>
          </ac:spMkLst>
        </pc:spChg>
        <pc:spChg chg="mod">
          <ac:chgData name="Aoife Nic Colaim" userId="6aaa2443-ec71-4a99-a879-78a614b2bc72" providerId="ADAL" clId="{897DAD84-4F79-4380-91CF-9663A5BA23FC}" dt="2024-10-07T15:46:50.738" v="554" actId="14100"/>
          <ac:spMkLst>
            <pc:docMk/>
            <pc:sldMk cId="1384654198" sldId="331"/>
            <ac:spMk id="12" creationId="{E4DE469E-BC00-8F33-C7DB-1B922E57A82A}"/>
          </ac:spMkLst>
        </pc:spChg>
        <pc:spChg chg="mod">
          <ac:chgData name="Aoife Nic Colaim" userId="6aaa2443-ec71-4a99-a879-78a614b2bc72" providerId="ADAL" clId="{897DAD84-4F79-4380-91CF-9663A5BA23FC}" dt="2024-10-07T15:47:42.954" v="601" actId="1076"/>
          <ac:spMkLst>
            <pc:docMk/>
            <pc:sldMk cId="1384654198" sldId="331"/>
            <ac:spMk id="15" creationId="{030BC0B9-8C5E-690F-75D5-79753247810D}"/>
          </ac:spMkLst>
        </pc:spChg>
      </pc:sldChg>
      <pc:sldChg chg="modSp del mod">
        <pc:chgData name="Aoife Nic Colaim" userId="6aaa2443-ec71-4a99-a879-78a614b2bc72" providerId="ADAL" clId="{897DAD84-4F79-4380-91CF-9663A5BA23FC}" dt="2024-10-07T16:01:51.744" v="981" actId="47"/>
        <pc:sldMkLst>
          <pc:docMk/>
          <pc:sldMk cId="1314284018" sldId="332"/>
        </pc:sldMkLst>
        <pc:spChg chg="mod">
          <ac:chgData name="Aoife Nic Colaim" userId="6aaa2443-ec71-4a99-a879-78a614b2bc72" providerId="ADAL" clId="{897DAD84-4F79-4380-91CF-9663A5BA23FC}" dt="2024-10-07T15:51:04.430" v="952" actId="1076"/>
          <ac:spMkLst>
            <pc:docMk/>
            <pc:sldMk cId="1314284018" sldId="332"/>
            <ac:spMk id="2" creationId="{F64BCFF7-FE3D-EBFF-1EDE-7ED17FA14508}"/>
          </ac:spMkLst>
        </pc:spChg>
        <pc:spChg chg="mod">
          <ac:chgData name="Aoife Nic Colaim" userId="6aaa2443-ec71-4a99-a879-78a614b2bc72" providerId="ADAL" clId="{897DAD84-4F79-4380-91CF-9663A5BA23FC}" dt="2024-10-07T15:51:11.130" v="953" actId="1076"/>
          <ac:spMkLst>
            <pc:docMk/>
            <pc:sldMk cId="1314284018" sldId="332"/>
            <ac:spMk id="3" creationId="{6C0766C4-CE9D-5046-13AD-5ED7AD4A0B71}"/>
          </ac:spMkLst>
        </pc:spChg>
        <pc:spChg chg="mod">
          <ac:chgData name="Aoife Nic Colaim" userId="6aaa2443-ec71-4a99-a879-78a614b2bc72" providerId="ADAL" clId="{897DAD84-4F79-4380-91CF-9663A5BA23FC}" dt="2024-10-07T15:51:36.243" v="976" actId="1076"/>
          <ac:spMkLst>
            <pc:docMk/>
            <pc:sldMk cId="1314284018" sldId="332"/>
            <ac:spMk id="19" creationId="{DC567D46-0673-BF33-964D-985A1A0D84F8}"/>
          </ac:spMkLst>
        </pc:spChg>
      </pc:sldChg>
      <pc:sldChg chg="setBg">
        <pc:chgData name="Aoife Nic Colaim" userId="6aaa2443-ec71-4a99-a879-78a614b2bc72" providerId="ADAL" clId="{897DAD84-4F79-4380-91CF-9663A5BA23FC}" dt="2024-10-07T15:56:20.598" v="978"/>
        <pc:sldMkLst>
          <pc:docMk/>
          <pc:sldMk cId="2193174087" sldId="336"/>
        </pc:sldMkLst>
      </pc:sldChg>
      <pc:sldChg chg="setBg">
        <pc:chgData name="Aoife Nic Colaim" userId="6aaa2443-ec71-4a99-a879-78a614b2bc72" providerId="ADAL" clId="{897DAD84-4F79-4380-91CF-9663A5BA23FC}" dt="2024-10-07T16:02:01.757" v="982"/>
        <pc:sldMkLst>
          <pc:docMk/>
          <pc:sldMk cId="2911281630" sldId="338"/>
        </pc:sldMkLst>
      </pc:sldChg>
    </pc:docChg>
  </pc:docChgLst>
  <pc:docChgLst>
    <pc:chgData name="Aoife Nic Colaim" userId="6aaa2443-ec71-4a99-a879-78a614b2bc72" providerId="ADAL" clId="{6A82AF3D-63F1-48E8-8E04-C95D30D81F02}"/>
    <pc:docChg chg="delSld">
      <pc:chgData name="Aoife Nic Colaim" userId="6aaa2443-ec71-4a99-a879-78a614b2bc72" providerId="ADAL" clId="{6A82AF3D-63F1-48E8-8E04-C95D30D81F02}" dt="2024-09-19T19:59:48.804" v="1" actId="47"/>
      <pc:docMkLst>
        <pc:docMk/>
      </pc:docMkLst>
      <pc:sldChg chg="del">
        <pc:chgData name="Aoife Nic Colaim" userId="6aaa2443-ec71-4a99-a879-78a614b2bc72" providerId="ADAL" clId="{6A82AF3D-63F1-48E8-8E04-C95D30D81F02}" dt="2024-09-19T19:59:26.189" v="0" actId="47"/>
        <pc:sldMkLst>
          <pc:docMk/>
          <pc:sldMk cId="4020833965" sldId="259"/>
        </pc:sldMkLst>
      </pc:sldChg>
      <pc:sldChg chg="del">
        <pc:chgData name="Aoife Nic Colaim" userId="6aaa2443-ec71-4a99-a879-78a614b2bc72" providerId="ADAL" clId="{6A82AF3D-63F1-48E8-8E04-C95D30D81F02}" dt="2024-09-19T19:59:48.804" v="1" actId="47"/>
        <pc:sldMkLst>
          <pc:docMk/>
          <pc:sldMk cId="1806874068" sldId="318"/>
        </pc:sldMkLst>
      </pc:sldChg>
    </pc:docChg>
  </pc:docChgLst>
  <pc:docChgLst>
    <pc:chgData name="Martha Evans" userId="3c1badc2-301d-4c55-ab15-e0004543ecf2" providerId="ADAL" clId="{E1A78FAE-8467-44B9-8DCD-E120BC31D7F6}"/>
    <pc:docChg chg="modSld">
      <pc:chgData name="Martha Evans" userId="3c1badc2-301d-4c55-ab15-e0004543ecf2" providerId="ADAL" clId="{E1A78FAE-8467-44B9-8DCD-E120BC31D7F6}" dt="2024-08-19T12:29:24.874" v="11" actId="1076"/>
      <pc:docMkLst>
        <pc:docMk/>
      </pc:docMkLst>
      <pc:sldChg chg="modSp mod">
        <pc:chgData name="Martha Evans" userId="3c1badc2-301d-4c55-ab15-e0004543ecf2" providerId="ADAL" clId="{E1A78FAE-8467-44B9-8DCD-E120BC31D7F6}" dt="2024-08-19T12:27:51.036" v="10" actId="1036"/>
        <pc:sldMkLst>
          <pc:docMk/>
          <pc:sldMk cId="4220142979" sldId="312"/>
        </pc:sldMkLst>
        <pc:spChg chg="mod">
          <ac:chgData name="Martha Evans" userId="3c1badc2-301d-4c55-ab15-e0004543ecf2" providerId="ADAL" clId="{E1A78FAE-8467-44B9-8DCD-E120BC31D7F6}" dt="2024-08-19T12:27:51.036" v="10" actId="1036"/>
          <ac:spMkLst>
            <pc:docMk/>
            <pc:sldMk cId="4220142979" sldId="312"/>
            <ac:spMk id="19" creationId="{DC567D46-0673-BF33-964D-985A1A0D84F8}"/>
          </ac:spMkLst>
        </pc:spChg>
        <pc:picChg chg="mod">
          <ac:chgData name="Martha Evans" userId="3c1badc2-301d-4c55-ab15-e0004543ecf2" providerId="ADAL" clId="{E1A78FAE-8467-44B9-8DCD-E120BC31D7F6}" dt="2024-08-19T12:27:51.036" v="10" actId="1036"/>
          <ac:picMkLst>
            <pc:docMk/>
            <pc:sldMk cId="4220142979" sldId="312"/>
            <ac:picMk id="4" creationId="{763AB937-F743-8B5D-7538-43A7AC851762}"/>
          </ac:picMkLst>
        </pc:picChg>
        <pc:picChg chg="mod">
          <ac:chgData name="Martha Evans" userId="3c1badc2-301d-4c55-ab15-e0004543ecf2" providerId="ADAL" clId="{E1A78FAE-8467-44B9-8DCD-E120BC31D7F6}" dt="2024-08-19T12:27:51.036" v="10" actId="1036"/>
          <ac:picMkLst>
            <pc:docMk/>
            <pc:sldMk cId="4220142979" sldId="312"/>
            <ac:picMk id="8" creationId="{43939948-E0A4-1D60-EAB5-38D557D0F7A8}"/>
          </ac:picMkLst>
        </pc:picChg>
        <pc:picChg chg="mod">
          <ac:chgData name="Martha Evans" userId="3c1badc2-301d-4c55-ab15-e0004543ecf2" providerId="ADAL" clId="{E1A78FAE-8467-44B9-8DCD-E120BC31D7F6}" dt="2024-08-19T12:27:51.036" v="10" actId="1036"/>
          <ac:picMkLst>
            <pc:docMk/>
            <pc:sldMk cId="4220142979" sldId="312"/>
            <ac:picMk id="9" creationId="{C2DE8C0E-A7B0-E163-3B3A-8A46C3C1912D}"/>
          </ac:picMkLst>
        </pc:picChg>
      </pc:sldChg>
      <pc:sldChg chg="modSp mod">
        <pc:chgData name="Martha Evans" userId="3c1badc2-301d-4c55-ab15-e0004543ecf2" providerId="ADAL" clId="{E1A78FAE-8467-44B9-8DCD-E120BC31D7F6}" dt="2024-08-19T12:27:42.073" v="0" actId="1076"/>
        <pc:sldMkLst>
          <pc:docMk/>
          <pc:sldMk cId="1335854460" sldId="323"/>
        </pc:sldMkLst>
        <pc:spChg chg="mod">
          <ac:chgData name="Martha Evans" userId="3c1badc2-301d-4c55-ab15-e0004543ecf2" providerId="ADAL" clId="{E1A78FAE-8467-44B9-8DCD-E120BC31D7F6}" dt="2024-08-19T12:27:42.073" v="0" actId="1076"/>
          <ac:spMkLst>
            <pc:docMk/>
            <pc:sldMk cId="1335854460" sldId="323"/>
            <ac:spMk id="19" creationId="{DC567D46-0673-BF33-964D-985A1A0D84F8}"/>
          </ac:spMkLst>
        </pc:spChg>
      </pc:sldChg>
      <pc:sldChg chg="modSp mod">
        <pc:chgData name="Martha Evans" userId="3c1badc2-301d-4c55-ab15-e0004543ecf2" providerId="ADAL" clId="{E1A78FAE-8467-44B9-8DCD-E120BC31D7F6}" dt="2024-08-19T12:29:24.874" v="11" actId="1076"/>
        <pc:sldMkLst>
          <pc:docMk/>
          <pc:sldMk cId="2683957779" sldId="333"/>
        </pc:sldMkLst>
        <pc:picChg chg="mod">
          <ac:chgData name="Martha Evans" userId="3c1badc2-301d-4c55-ab15-e0004543ecf2" providerId="ADAL" clId="{E1A78FAE-8467-44B9-8DCD-E120BC31D7F6}" dt="2024-08-19T12:29:24.874" v="11" actId="1076"/>
          <ac:picMkLst>
            <pc:docMk/>
            <pc:sldMk cId="2683957779" sldId="333"/>
            <ac:picMk id="39" creationId="{CCA46D80-4252-9C6D-B0CB-9169862FF210}"/>
          </ac:picMkLst>
        </pc:picChg>
      </pc:sldChg>
    </pc:docChg>
  </pc:docChgLst>
  <pc:docChgLst>
    <pc:chgData name="Aoife Nic Colaim" userId="6aaa2443-ec71-4a99-a879-78a614b2bc72" providerId="ADAL" clId="{F1F5A230-8348-494E-8455-1C6DC8D3A7D3}"/>
    <pc:docChg chg="modSld sldOrd">
      <pc:chgData name="Aoife Nic Colaim" userId="6aaa2443-ec71-4a99-a879-78a614b2bc72" providerId="ADAL" clId="{F1F5A230-8348-494E-8455-1C6DC8D3A7D3}" dt="2024-09-06T11:08:29.270" v="1"/>
      <pc:docMkLst>
        <pc:docMk/>
      </pc:docMkLst>
      <pc:sldChg chg="ord">
        <pc:chgData name="Aoife Nic Colaim" userId="6aaa2443-ec71-4a99-a879-78a614b2bc72" providerId="ADAL" clId="{F1F5A230-8348-494E-8455-1C6DC8D3A7D3}" dt="2024-09-06T11:08:29.270" v="1"/>
        <pc:sldMkLst>
          <pc:docMk/>
          <pc:sldMk cId="4020833965" sldId="259"/>
        </pc:sldMkLst>
      </pc:sldChg>
    </pc:docChg>
  </pc:docChgLst>
  <pc:docChgLst>
    <pc:chgData name="Thejashri Supriya" userId="d4d6c1e8-7cc2-45cc-9019-63955266a5f2" providerId="ADAL" clId="{9372CBD6-46AF-4F36-B3DD-AFCA6F0F161B}"/>
    <pc:docChg chg="modSld">
      <pc:chgData name="Thejashri Supriya" userId="d4d6c1e8-7cc2-45cc-9019-63955266a5f2" providerId="ADAL" clId="{9372CBD6-46AF-4F36-B3DD-AFCA6F0F161B}" dt="2024-10-25T13:27:34.283" v="1" actId="20577"/>
      <pc:docMkLst>
        <pc:docMk/>
      </pc:docMkLst>
      <pc:sldChg chg="modSp mod">
        <pc:chgData name="Thejashri Supriya" userId="d4d6c1e8-7cc2-45cc-9019-63955266a5f2" providerId="ADAL" clId="{9372CBD6-46AF-4F36-B3DD-AFCA6F0F161B}" dt="2024-10-25T13:27:34.283" v="1" actId="20577"/>
        <pc:sldMkLst>
          <pc:docMk/>
          <pc:sldMk cId="3982350120" sldId="258"/>
        </pc:sldMkLst>
        <pc:spChg chg="mod">
          <ac:chgData name="Thejashri Supriya" userId="d4d6c1e8-7cc2-45cc-9019-63955266a5f2" providerId="ADAL" clId="{9372CBD6-46AF-4F36-B3DD-AFCA6F0F161B}" dt="2024-10-25T13:27:34.283" v="1" actId="20577"/>
          <ac:spMkLst>
            <pc:docMk/>
            <pc:sldMk cId="3982350120" sldId="258"/>
            <ac:spMk id="6" creationId="{0BFCC819-AE2F-DBC1-0C86-6CBDF26CF2B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159D6-B80D-D556-2AB0-A6959652C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566AF-4B23-191D-0956-6AB6F5F0A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F6BB-2E1C-D68E-F5D1-3B6C36E04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EAE7C-717F-1A16-15BB-2452C6A18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894D1-3B7A-3EBE-0036-2D392AE0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41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2EB08-6C90-5DA3-E841-AB92FF7E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CE72B-F608-86DB-F7CB-D7B094B71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1416C-0183-3426-5BE3-D3DC694F3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C9F9-763C-6CE6-2FCD-750910A6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E3BDC-0474-922F-4988-379AA4A8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6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2A3766-E299-7E0A-6673-93E3DF99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D0D8B-9BBB-0156-396E-2DF07CB37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A5E2B-5A5F-502B-3A12-91BDB15A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AF24E-078E-901D-68A0-2D90D6F4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9BD4-3D0F-5644-3D03-8B004F2F6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7B16A-5739-C4A1-1485-C235D0ED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BDE93-88E4-A841-7E9D-CA76DE81E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01264-7004-E169-6FE9-EC5521C0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E9523-0AA7-E8A6-DAD4-8965B87B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197F-BB27-26BA-C74A-AB894DEE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95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51EA-67C5-9DE9-CC57-2B57C3CF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6C9F6-0C8E-A4C7-888E-E39EC9C3F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C7876-257B-BF88-9913-8E0749D1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83B1-9488-7B29-C548-6243CAD0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EA86C-E79C-F966-A1DD-D0C586BF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0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880C6-42CF-57AF-DBC2-064940EE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ADF75-471C-5A36-AFB8-EC7F70722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A818F7-08FC-15A1-9DAE-FE9400951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5B56B-1679-81C4-89ED-5EE822B0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5B8D84-91F3-8A61-D7C6-EADE64CA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8F44B-8AAD-B821-D193-FA8AF3F73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11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8976B-56ED-D331-54BB-10D593EC1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1CECA-7CAD-A08D-937B-B1DCC5CF3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C0591-3AFB-5F95-A03C-ACF15E70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7A049-5484-1C14-BE4C-39F554A3E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0CE8A-1B3A-73D7-D77B-20B67D8AE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073A7-4700-B338-45F4-304EEDCA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F59F01-7DFE-5548-68D1-1586100A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E7E6E-68CB-FFF3-0AA2-2153E091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23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9ABE-5C15-6F52-DB6E-0C74D0C90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1D1F8-40AF-7937-E4A7-62E0415F9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AE946-5D89-1E61-8F12-5FACDAE66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B603-FE5A-A5F6-EC50-1355D0FB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4B64D1-BDC8-F9FE-477F-80C1800D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FF786-D21A-6C5F-A479-047BA93D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B2651-A645-32EE-DCEB-37F4590A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69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58B6-97E8-7949-B37B-5291A71D8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45E05-755A-7F6B-7A80-EFD0E798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C12D17-49C8-5082-C4AD-B954BC208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B4583-0A12-BF6B-AFAC-BA92D2D4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66D76-B7FA-1CF6-1A40-5582F2C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40CD5-778F-ED8F-B781-984B3BF6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57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9017-3514-AB06-2A01-E3C01249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59FE47-C2E0-55D4-A0F8-E80E39999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85182-AC62-85A1-4964-2FA6E49B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9A7B-37AD-4696-42C8-F2D50DB1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FE5BE-7F5B-AB95-425B-32CEEB61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EA8E8-0035-2FB8-AD77-37B1B4BD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6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569FE-B3F7-6134-979C-C415214A3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3AD4-6618-7348-084F-CCE245C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67058-5939-8918-1488-76A86AC88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4974A3-0F30-423E-8066-5400571D2D9A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0DA04-6505-3AE0-6D20-1E4DB02FC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F0A6-1B5F-0224-110D-9AF5F8FC8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429F52-1282-4D32-A0DB-02F3ADD2AA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1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694262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4D3DCF-11C8-0519-E06A-A49541F16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204" y="1807610"/>
            <a:ext cx="8219586" cy="3668896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2" name="Picture 2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F30B38A-1286-FDD3-FD92-F5F063179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294" y="5318262"/>
            <a:ext cx="4705407" cy="1585604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615407" y="1919277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59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987846" y="-34321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229387" y="-259512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469110" y="1884843"/>
            <a:ext cx="941742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en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"I don’t think we will agree so shall we do something else we both like?” </a:t>
            </a:r>
          </a:p>
          <a:p>
            <a:pPr lvl="0">
              <a:spcBef>
                <a:spcPts val="1200"/>
              </a:spcBef>
            </a:pPr>
            <a:r>
              <a:rPr lang="en-GB" sz="32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"I get what you are saying, but I think…“</a:t>
            </a:r>
          </a:p>
          <a:p>
            <a:pPr lvl="0">
              <a:spcBef>
                <a:spcPts val="1200"/>
              </a:spcBef>
            </a:pPr>
            <a:r>
              <a:rPr lang="en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“I don’t want to argue with you, you’re my friend …”</a:t>
            </a:r>
            <a:endParaRPr lang="en-GB" sz="32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763AB937-F743-8B5D-7538-43A7AC8517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79919" y="1997376"/>
            <a:ext cx="787249" cy="787249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43939948-E0A4-1D60-EAB5-38D557D0F7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37013" y="2940615"/>
            <a:ext cx="787249" cy="787249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C2DE8C0E-A7B0-E163-3B3A-8A46C3C191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43068" y="3907068"/>
            <a:ext cx="787249" cy="78724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BA009A24-A953-1249-CEED-E27DD187FEC5}"/>
              </a:ext>
            </a:extLst>
          </p:cNvPr>
          <p:cNvSpPr/>
          <p:nvPr/>
        </p:nvSpPr>
        <p:spPr>
          <a:xfrm rot="5400000">
            <a:off x="5288091" y="-2690945"/>
            <a:ext cx="721828" cy="785750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D3645614-19DB-E85F-F094-6BBAC2FBA676}"/>
              </a:ext>
            </a:extLst>
          </p:cNvPr>
          <p:cNvSpPr txBox="1"/>
          <p:nvPr/>
        </p:nvSpPr>
        <p:spPr>
          <a:xfrm>
            <a:off x="1494108" y="1007254"/>
            <a:ext cx="82668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EXAMPLE RESPECTFUL DISAGREEMENT PHRASES</a:t>
            </a:r>
            <a:endParaRPr lang="en-US" sz="2400" b="1" dirty="0">
              <a:solidFill>
                <a:schemeClr val="bg1"/>
              </a:solidFill>
              <a:latin typeface="Cera Round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C7C7CCD-0408-ACE0-A5D2-B81145C82A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588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4F8A769D-C2A6-9D81-CBC3-6C3D4A8840DB}"/>
              </a:ext>
            </a:extLst>
          </p:cNvPr>
          <p:cNvSpPr/>
          <p:nvPr/>
        </p:nvSpPr>
        <p:spPr>
          <a:xfrm rot="16200000">
            <a:off x="5436973" y="-4052412"/>
            <a:ext cx="1095082" cy="10035312"/>
          </a:xfrm>
          <a:prstGeom prst="roundRect">
            <a:avLst>
              <a:gd name="adj" fmla="val 50000"/>
            </a:avLst>
          </a:prstGeom>
          <a:solidFill>
            <a:srgbClr val="1B1862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509027" y="-4134858"/>
            <a:ext cx="1095082" cy="10035312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966858" y="429726"/>
            <a:ext cx="1025828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RESPECTFUL CONFLICT TOOLS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422152" y="1907093"/>
            <a:ext cx="464644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32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Stay calm and listen to the other person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 kind and respectful language.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32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to understand the other person’s point of view. </a:t>
            </a:r>
            <a:endParaRPr lang="en-GB" sz="3200" b="1" dirty="0">
              <a:solidFill>
                <a:srgbClr val="8757E5"/>
              </a:solidFill>
              <a:latin typeface="Cera Round Pro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Graphic 5" descr="Right pointing backhand index with solid fill">
            <a:extLst>
              <a:ext uri="{FF2B5EF4-FFF2-40B4-BE49-F238E27FC236}">
                <a16:creationId xmlns:a16="http://schemas.microsoft.com/office/drawing/2014/main" id="{3D393FB7-819A-B1E6-A024-26AEA70B3B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0378" y="2170611"/>
            <a:ext cx="861774" cy="861774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8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Graphic 6" descr="Right pointing backhand index with solid fill">
            <a:extLst>
              <a:ext uri="{FF2B5EF4-FFF2-40B4-BE49-F238E27FC236}">
                <a16:creationId xmlns:a16="http://schemas.microsoft.com/office/drawing/2014/main" id="{1FDEC2F6-63BC-5FF1-C173-D92019821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893" y="3454505"/>
            <a:ext cx="861774" cy="861774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0E150625-9350-E423-F612-472270D17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8930" y="4895381"/>
            <a:ext cx="861774" cy="861774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4C1EE811-5332-A2C2-E412-61D20F882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06068" y="2170611"/>
            <a:ext cx="861774" cy="8617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493A79F-DE78-6298-A247-B68EB6F511C6}"/>
              </a:ext>
            </a:extLst>
          </p:cNvPr>
          <p:cNvSpPr txBox="1"/>
          <p:nvPr/>
        </p:nvSpPr>
        <p:spPr>
          <a:xfrm>
            <a:off x="6902095" y="1907093"/>
            <a:ext cx="4646448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Suggest a compromise or find a solution together. </a:t>
            </a:r>
            <a:endParaRPr lang="en-GB" sz="3200" b="1" dirty="0">
              <a:solidFill>
                <a:srgbClr val="1B1464"/>
              </a:solidFill>
              <a:latin typeface="Cera Round Pro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GB" sz="32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needed, ask for help from a teacher or adult.</a:t>
            </a:r>
            <a:endParaRPr lang="en-US" sz="3200" dirty="0">
              <a:solidFill>
                <a:srgbClr val="8757E5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Graphic 12" descr="Right pointing backhand index with solid fill">
            <a:extLst>
              <a:ext uri="{FF2B5EF4-FFF2-40B4-BE49-F238E27FC236}">
                <a16:creationId xmlns:a16="http://schemas.microsoft.com/office/drawing/2014/main" id="{92C27071-98F2-F412-36D8-E40F687176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01268" y="3984585"/>
            <a:ext cx="861774" cy="861774"/>
          </a:xfrm>
          <a:prstGeom prst="rect">
            <a:avLst/>
          </a:prstGeom>
        </p:spPr>
      </p:pic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11AD8536-3192-CDD5-BE80-7D577D273E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64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723502"/>
            <a:ext cx="4487328" cy="1079136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853261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333706" y="1892332"/>
            <a:ext cx="571858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Respect in Action: Role-Playing</a:t>
            </a:r>
            <a:endParaRPr lang="en-GB" sz="7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F64BCFF7-FE3D-EBFF-1EDE-7ED17FA14508}"/>
              </a:ext>
            </a:extLst>
          </p:cNvPr>
          <p:cNvSpPr/>
          <p:nvPr/>
        </p:nvSpPr>
        <p:spPr>
          <a:xfrm rot="5400000">
            <a:off x="3159616" y="-316789"/>
            <a:ext cx="927164" cy="302301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766C4-CE9D-5046-13AD-5ED7AD4A0B71}"/>
              </a:ext>
            </a:extLst>
          </p:cNvPr>
          <p:cNvSpPr txBox="1"/>
          <p:nvPr/>
        </p:nvSpPr>
        <p:spPr>
          <a:xfrm>
            <a:off x="-497825" y="794001"/>
            <a:ext cx="82668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ACTIVITY</a:t>
            </a:r>
          </a:p>
        </p:txBody>
      </p:sp>
      <p:pic>
        <p:nvPicPr>
          <p:cNvPr id="8" name="Graphic 7" descr="Drama with solid fill">
            <a:extLst>
              <a:ext uri="{FF2B5EF4-FFF2-40B4-BE49-F238E27FC236}">
                <a16:creationId xmlns:a16="http://schemas.microsoft.com/office/drawing/2014/main" id="{142190F4-A5FE-C449-86DA-4C6F05804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41232" y="1807252"/>
            <a:ext cx="3483071" cy="3483071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CB26B4D-FB07-218B-932F-87F4447113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174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1C4D23D9-8F78-9B2A-ED68-A3C0DE036312}"/>
              </a:ext>
            </a:extLst>
          </p:cNvPr>
          <p:cNvSpPr/>
          <p:nvPr/>
        </p:nvSpPr>
        <p:spPr>
          <a:xfrm rot="16200000">
            <a:off x="5585262" y="-2863118"/>
            <a:ext cx="1087262" cy="840463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666023" y="-2946974"/>
            <a:ext cx="1087262" cy="8404636"/>
          </a:xfrm>
          <a:prstGeom prst="roundRect">
            <a:avLst>
              <a:gd name="adj" fmla="val 50000"/>
            </a:avLst>
          </a:prstGeom>
          <a:solidFill>
            <a:srgbClr val="448DFF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147828" y="780326"/>
            <a:ext cx="1017853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WHY RESPECT MATTERS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1827767" y="2375669"/>
            <a:ext cx="10035312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Why is it important to respect each other?</a:t>
            </a: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448DFF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How does respect help in making friends and solving problems?</a:t>
            </a:r>
            <a:endParaRPr lang="en-GB" sz="3500" b="1" dirty="0">
              <a:solidFill>
                <a:srgbClr val="448DFF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How does respect create a positive school environment?</a:t>
            </a:r>
            <a:endParaRPr lang="en-GB" sz="35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44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44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8862C9B5-C5A1-6126-6339-667ADD351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934" y="3304481"/>
            <a:ext cx="1068345" cy="1068345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25F075DE-5832-817A-5A4F-E1AFE530D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422" y="2236136"/>
            <a:ext cx="1068345" cy="1068345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7169A316-1060-B2AA-86B0-1FA542A8D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934" y="4636619"/>
            <a:ext cx="1068345" cy="1068345"/>
          </a:xfrm>
          <a:prstGeom prst="rect">
            <a:avLst/>
          </a:prstGeom>
        </p:spPr>
      </p:pic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D5C29E9-70E9-9A7C-9C62-B0BB7B1B72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787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711779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841538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578287" y="2015284"/>
            <a:ext cx="571858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Respect Web</a:t>
            </a:r>
            <a:endParaRPr lang="en-GB" sz="9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F64BCFF7-FE3D-EBFF-1EDE-7ED17FA14508}"/>
              </a:ext>
            </a:extLst>
          </p:cNvPr>
          <p:cNvSpPr/>
          <p:nvPr/>
        </p:nvSpPr>
        <p:spPr>
          <a:xfrm rot="5400000">
            <a:off x="3159616" y="-305066"/>
            <a:ext cx="927164" cy="302301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766C4-CE9D-5046-13AD-5ED7AD4A0B71}"/>
              </a:ext>
            </a:extLst>
          </p:cNvPr>
          <p:cNvSpPr txBox="1"/>
          <p:nvPr/>
        </p:nvSpPr>
        <p:spPr>
          <a:xfrm>
            <a:off x="-497825" y="805724"/>
            <a:ext cx="82668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ACTIVITY</a:t>
            </a:r>
          </a:p>
        </p:txBody>
      </p:sp>
      <p:pic>
        <p:nvPicPr>
          <p:cNvPr id="6" name="Graphic 5" descr="Spider web with solid fill">
            <a:extLst>
              <a:ext uri="{FF2B5EF4-FFF2-40B4-BE49-F238E27FC236}">
                <a16:creationId xmlns:a16="http://schemas.microsoft.com/office/drawing/2014/main" id="{18184795-2C33-66BD-B4CC-3A3D29095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1157" y="1766973"/>
            <a:ext cx="3816008" cy="3816008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407E564-9CCD-D1E8-7438-5766C785F7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281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26919" y="3731198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4D3DCF-11C8-0519-E06A-A49541F163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13" y="1589211"/>
            <a:ext cx="8554974" cy="3818600"/>
          </a:xfrm>
          <a:prstGeom prst="rect">
            <a:avLst/>
          </a:prstGeom>
        </p:spPr>
      </p:pic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839830" y="1516781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070447" y="5874129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9450091" y="872451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54019" y="4323203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484902" y="1849580"/>
            <a:ext cx="902043" cy="83036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DEA8516B-1DBE-B9C5-944A-9EE548C924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957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617995"/>
            <a:ext cx="4487328" cy="1079136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28742" y="-3357864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023021" y="-2359439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747754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5578287" y="1804268"/>
            <a:ext cx="571858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0" b="1" dirty="0">
                <a:solidFill>
                  <a:schemeClr val="bg1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Creating a Respect Pledge</a:t>
            </a:r>
            <a:endParaRPr lang="en-GB" sz="70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F64BCFF7-FE3D-EBFF-1EDE-7ED17FA14508}"/>
              </a:ext>
            </a:extLst>
          </p:cNvPr>
          <p:cNvSpPr/>
          <p:nvPr/>
        </p:nvSpPr>
        <p:spPr>
          <a:xfrm rot="5400000">
            <a:off x="3159616" y="-211282"/>
            <a:ext cx="927164" cy="302301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766C4-CE9D-5046-13AD-5ED7AD4A0B71}"/>
              </a:ext>
            </a:extLst>
          </p:cNvPr>
          <p:cNvSpPr txBox="1"/>
          <p:nvPr/>
        </p:nvSpPr>
        <p:spPr>
          <a:xfrm>
            <a:off x="-497825" y="899508"/>
            <a:ext cx="82668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ACTIVITY</a:t>
            </a:r>
          </a:p>
        </p:txBody>
      </p:sp>
      <p:pic>
        <p:nvPicPr>
          <p:cNvPr id="8" name="Graphic 7" descr="Scribble with solid fill">
            <a:extLst>
              <a:ext uri="{FF2B5EF4-FFF2-40B4-BE49-F238E27FC236}">
                <a16:creationId xmlns:a16="http://schemas.microsoft.com/office/drawing/2014/main" id="{C2E88850-744B-AB33-8ADA-1117EF0FD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63339" y="1890273"/>
            <a:ext cx="3774832" cy="3774832"/>
          </a:xfrm>
          <a:prstGeom prst="rect">
            <a:avLst/>
          </a:prstGeom>
        </p:spPr>
      </p:pic>
      <p:pic>
        <p:nvPicPr>
          <p:cNvPr id="4" name="Picture 3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7BC2A08-3D6D-120F-B280-9780FE1530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65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8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720714" y="1023015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BD540AE7-60F1-6455-5BD4-A2E008898C37}"/>
              </a:ext>
            </a:extLst>
          </p:cNvPr>
          <p:cNvSpPr/>
          <p:nvPr/>
        </p:nvSpPr>
        <p:spPr>
          <a:xfrm rot="5400000">
            <a:off x="5103785" y="-2963572"/>
            <a:ext cx="1766420" cy="889816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3057933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983392" y="3504263"/>
            <a:ext cx="3469038" cy="2495000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16BAF99-2F69-EFAC-F311-686B70C11F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-297423" y="2888171"/>
            <a:ext cx="902043" cy="830365"/>
          </a:xfrm>
          <a:prstGeom prst="rect">
            <a:avLst/>
          </a:prstGeom>
        </p:spPr>
      </p:pic>
      <p:pic>
        <p:nvPicPr>
          <p:cNvPr id="14" name="Picture 1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4565301-2DB6-9FB7-C63F-A00706C1B3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132335" y="5982098"/>
            <a:ext cx="472285" cy="531341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209336E-2810-E93C-1463-D5211F706F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17" name="Picture 1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F061B03B-9423-8170-9764-D24EFD6BE2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8377031" y="6320349"/>
            <a:ext cx="667265" cy="741405"/>
          </a:xfrm>
          <a:prstGeom prst="rect">
            <a:avLst/>
          </a:prstGeom>
        </p:spPr>
      </p:pic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E68BCED-EBAE-67C3-46B9-11F4F4A429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1172195" y="3367663"/>
            <a:ext cx="734959" cy="861775"/>
          </a:xfrm>
          <a:prstGeom prst="rect">
            <a:avLst/>
          </a:prstGeom>
        </p:spPr>
      </p:pic>
      <p:pic>
        <p:nvPicPr>
          <p:cNvPr id="19" name="Picture 1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AF3FE54-2022-85F3-9710-4EED3ABD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106029"/>
            <a:ext cx="902043" cy="830365"/>
          </a:xfrm>
          <a:prstGeom prst="rect">
            <a:avLst/>
          </a:prstGeom>
        </p:spPr>
      </p:pic>
      <p:pic>
        <p:nvPicPr>
          <p:cNvPr id="20" name="Picture 19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90F3FEC-6374-96B2-E8A6-E529800058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5619515" y="-377118"/>
            <a:ext cx="734959" cy="861775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8647722-E10D-CBE0-3611-36DC996C83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027162" y="205395"/>
            <a:ext cx="453879" cy="587718"/>
          </a:xfrm>
          <a:prstGeom prst="rect">
            <a:avLst/>
          </a:prstGeom>
        </p:spPr>
      </p:pic>
      <p:sp>
        <p:nvSpPr>
          <p:cNvPr id="6" name="Rounded Rectangle 16">
            <a:extLst>
              <a:ext uri="{FF2B5EF4-FFF2-40B4-BE49-F238E27FC236}">
                <a16:creationId xmlns:a16="http://schemas.microsoft.com/office/drawing/2014/main" id="{6D83570B-FEB1-02D4-64BA-0EBEF368C676}"/>
              </a:ext>
            </a:extLst>
          </p:cNvPr>
          <p:cNvSpPr/>
          <p:nvPr/>
        </p:nvSpPr>
        <p:spPr>
          <a:xfrm rot="5400000">
            <a:off x="5247387" y="-3046495"/>
            <a:ext cx="1695648" cy="8861590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A8EA4B01-A23F-244C-D79D-7FCC88073AE9}"/>
              </a:ext>
            </a:extLst>
          </p:cNvPr>
          <p:cNvSpPr txBox="1"/>
          <p:nvPr/>
        </p:nvSpPr>
        <p:spPr>
          <a:xfrm>
            <a:off x="1683258" y="537651"/>
            <a:ext cx="88981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WHO CAN YOU SPEAK TO AT SCHOOL?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D80DA7-054F-220A-D0D0-4244663E9C7C}"/>
              </a:ext>
            </a:extLst>
          </p:cNvPr>
          <p:cNvSpPr/>
          <p:nvPr/>
        </p:nvSpPr>
        <p:spPr>
          <a:xfrm>
            <a:off x="1762866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D39768-375C-80E3-09D6-6AADDB3B7813}"/>
              </a:ext>
            </a:extLst>
          </p:cNvPr>
          <p:cNvSpPr/>
          <p:nvPr/>
        </p:nvSpPr>
        <p:spPr>
          <a:xfrm>
            <a:off x="4903637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EACA7E-4799-93F7-AF61-A8C16AA0291F}"/>
              </a:ext>
            </a:extLst>
          </p:cNvPr>
          <p:cNvSpPr/>
          <p:nvPr/>
        </p:nvSpPr>
        <p:spPr>
          <a:xfrm>
            <a:off x="7974805" y="2964237"/>
            <a:ext cx="2383148" cy="2421725"/>
          </a:xfrm>
          <a:prstGeom prst="rect">
            <a:avLst/>
          </a:prstGeom>
          <a:solidFill>
            <a:srgbClr val="8757E5"/>
          </a:solidFill>
          <a:ln w="57150">
            <a:solidFill>
              <a:schemeClr val="bg1">
                <a:alpha val="98000"/>
              </a:schemeClr>
            </a:solidFill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23" name="Graphic 22" descr="Raised hand with solid fill">
            <a:extLst>
              <a:ext uri="{FF2B5EF4-FFF2-40B4-BE49-F238E27FC236}">
                <a16:creationId xmlns:a16="http://schemas.microsoft.com/office/drawing/2014/main" id="{43CEA8DC-53B9-2083-CBD9-E8670500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1226179" y="2441096"/>
            <a:ext cx="773093" cy="773093"/>
          </a:xfrm>
          <a:prstGeom prst="rect">
            <a:avLst/>
          </a:prstGeom>
        </p:spPr>
      </p:pic>
      <p:pic>
        <p:nvPicPr>
          <p:cNvPr id="25" name="Graphic 24" descr="Raised hand with solid fill">
            <a:extLst>
              <a:ext uri="{FF2B5EF4-FFF2-40B4-BE49-F238E27FC236}">
                <a16:creationId xmlns:a16="http://schemas.microsoft.com/office/drawing/2014/main" id="{2D8232B7-0EC9-1297-61FD-B37AB12DE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4377428" y="2461545"/>
            <a:ext cx="773093" cy="773093"/>
          </a:xfrm>
          <a:prstGeom prst="rect">
            <a:avLst/>
          </a:prstGeom>
        </p:spPr>
      </p:pic>
      <p:pic>
        <p:nvPicPr>
          <p:cNvPr id="26" name="Graphic 25" descr="Raised hand with solid fill">
            <a:extLst>
              <a:ext uri="{FF2B5EF4-FFF2-40B4-BE49-F238E27FC236}">
                <a16:creationId xmlns:a16="http://schemas.microsoft.com/office/drawing/2014/main" id="{885363CE-130C-5FEE-D83A-8041473C49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83026">
            <a:off x="7452605" y="2455675"/>
            <a:ext cx="773093" cy="773093"/>
          </a:xfrm>
          <a:prstGeom prst="rect">
            <a:avLst/>
          </a:prstGeom>
        </p:spPr>
      </p:pic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C5CB5DE1-58CE-0DF4-BF0A-EF60D09E4603}"/>
              </a:ext>
            </a:extLst>
          </p:cNvPr>
          <p:cNvSpPr/>
          <p:nvPr/>
        </p:nvSpPr>
        <p:spPr>
          <a:xfrm rot="5400000">
            <a:off x="2798438" y="4510955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9" name="Rounded Rectangle 16">
            <a:extLst>
              <a:ext uri="{FF2B5EF4-FFF2-40B4-BE49-F238E27FC236}">
                <a16:creationId xmlns:a16="http://schemas.microsoft.com/office/drawing/2014/main" id="{41ADD53C-23C4-09DD-A9AC-A300E159EEB0}"/>
              </a:ext>
            </a:extLst>
          </p:cNvPr>
          <p:cNvSpPr/>
          <p:nvPr/>
        </p:nvSpPr>
        <p:spPr>
          <a:xfrm rot="5400000">
            <a:off x="5932315" y="4524626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Rounded Rectangle 16">
            <a:extLst>
              <a:ext uri="{FF2B5EF4-FFF2-40B4-BE49-F238E27FC236}">
                <a16:creationId xmlns:a16="http://schemas.microsoft.com/office/drawing/2014/main" id="{5CF0E039-CE25-975B-BD83-4B47B89D5029}"/>
              </a:ext>
            </a:extLst>
          </p:cNvPr>
          <p:cNvSpPr/>
          <p:nvPr/>
        </p:nvSpPr>
        <p:spPr>
          <a:xfrm rot="5400000">
            <a:off x="9020878" y="4536351"/>
            <a:ext cx="325792" cy="25546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7DDBC59-A46B-345D-A9FE-6B3562B38376}"/>
              </a:ext>
            </a:extLst>
          </p:cNvPr>
          <p:cNvSpPr txBox="1"/>
          <p:nvPr/>
        </p:nvSpPr>
        <p:spPr>
          <a:xfrm>
            <a:off x="1940682" y="5580327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50FD3F-5CED-DBDF-C405-DF370A2C39EC}"/>
              </a:ext>
            </a:extLst>
          </p:cNvPr>
          <p:cNvSpPr txBox="1"/>
          <p:nvPr/>
        </p:nvSpPr>
        <p:spPr>
          <a:xfrm>
            <a:off x="5042446" y="5590138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CDE833B-006E-2CFD-68E9-34DD3ACFB447}"/>
              </a:ext>
            </a:extLst>
          </p:cNvPr>
          <p:cNvSpPr txBox="1"/>
          <p:nvPr/>
        </p:nvSpPr>
        <p:spPr>
          <a:xfrm>
            <a:off x="8124578" y="5601861"/>
            <a:ext cx="63074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1B1862"/>
                </a:solidFill>
                <a:latin typeface="Cera Round Pro" panose="00000500000000000000" pitchFamily="50" charset="0"/>
              </a:rPr>
              <a:t>Staff name here</a:t>
            </a:r>
          </a:p>
        </p:txBody>
      </p:sp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8E4F0E83-F199-2B0E-FDB8-B6D14A6F70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10810490" y="6219447"/>
            <a:ext cx="453879" cy="587718"/>
          </a:xfrm>
          <a:prstGeom prst="rect">
            <a:avLst/>
          </a:prstGeom>
        </p:spPr>
      </p:pic>
      <p:pic>
        <p:nvPicPr>
          <p:cNvPr id="41" name="Picture 40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EC226B6D-4699-58E9-2B93-1A5520FFC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7366867" y="3709359"/>
            <a:ext cx="472285" cy="531341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2F006E1-898A-3362-542F-711FD34E99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604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1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502F09B8-57F9-4AA5-2921-3CE90521A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940" t="476" b="84603"/>
          <a:stretch/>
        </p:blipFill>
        <p:spPr>
          <a:xfrm>
            <a:off x="10830823" y="1"/>
            <a:ext cx="1379837" cy="1576400"/>
          </a:xfrm>
          <a:prstGeom prst="rect">
            <a:avLst/>
          </a:prstGeom>
        </p:spPr>
      </p:pic>
      <p:pic>
        <p:nvPicPr>
          <p:cNvPr id="15" name="Picture 14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9C96347-3B1E-DD3D-6337-375DB0F41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7762088" y="3747642"/>
            <a:ext cx="3469038" cy="2182824"/>
          </a:xfrm>
          <a:prstGeom prst="rect">
            <a:avLst/>
          </a:prstGeom>
          <a:solidFill>
            <a:srgbClr val="1B1464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3914D5A0-3653-62F4-5DDB-FEAC452F0C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4" r="88535"/>
          <a:stretch/>
        </p:blipFill>
        <p:spPr>
          <a:xfrm>
            <a:off x="0" y="5650327"/>
            <a:ext cx="1334530" cy="1226333"/>
          </a:xfrm>
          <a:prstGeom prst="rect">
            <a:avLst/>
          </a:prstGeom>
        </p:spPr>
      </p:pic>
      <p:sp>
        <p:nvSpPr>
          <p:cNvPr id="21" name="TextBox 14">
            <a:extLst>
              <a:ext uri="{FF2B5EF4-FFF2-40B4-BE49-F238E27FC236}">
                <a16:creationId xmlns:a16="http://schemas.microsoft.com/office/drawing/2014/main" id="{FCB9F3D0-FEAB-42E1-9839-BEDC6089704F}"/>
              </a:ext>
            </a:extLst>
          </p:cNvPr>
          <p:cNvSpPr txBox="1"/>
          <p:nvPr/>
        </p:nvSpPr>
        <p:spPr>
          <a:xfrm>
            <a:off x="1646918" y="528752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ANTI-BULLYING WEEK 2024</a:t>
            </a:r>
          </a:p>
        </p:txBody>
      </p:sp>
      <p:pic>
        <p:nvPicPr>
          <p:cNvPr id="28" name="Picture 2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AD3DB61-0CD2-F3C8-3B20-696CE9E4F3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>
            <a:off x="405419" y="1504314"/>
            <a:ext cx="902043" cy="830365"/>
          </a:xfrm>
          <a:prstGeom prst="rect">
            <a:avLst/>
          </a:prstGeom>
        </p:spPr>
      </p:pic>
      <p:pic>
        <p:nvPicPr>
          <p:cNvPr id="30" name="Picture 29" descr="A purple and white square with text and hands pointing at it">
            <a:extLst>
              <a:ext uri="{FF2B5EF4-FFF2-40B4-BE49-F238E27FC236}">
                <a16:creationId xmlns:a16="http://schemas.microsoft.com/office/drawing/2014/main" id="{E0339EE0-8D8F-915A-85BA-4E6D0AAAD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60" t="64685" r="511" b="24504"/>
          <a:stretch/>
        </p:blipFill>
        <p:spPr>
          <a:xfrm>
            <a:off x="9616161" y="6072854"/>
            <a:ext cx="667265" cy="741405"/>
          </a:xfrm>
          <a:prstGeom prst="rect">
            <a:avLst/>
          </a:prstGeom>
        </p:spPr>
      </p:pic>
      <p:pic>
        <p:nvPicPr>
          <p:cNvPr id="32" name="Picture 31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0B72C164-7281-F5A5-F27E-30B19F27A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4546923" y="1529050"/>
            <a:ext cx="453879" cy="587718"/>
          </a:xfrm>
          <a:prstGeom prst="rect">
            <a:avLst/>
          </a:prstGeom>
        </p:spPr>
      </p:pic>
      <p:pic>
        <p:nvPicPr>
          <p:cNvPr id="34" name="Picture 33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D33E72E1-3279-75EF-03CB-1BA9781176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5" t="65405" r="88218" b="26847"/>
          <a:stretch/>
        </p:blipFill>
        <p:spPr>
          <a:xfrm>
            <a:off x="-89062" y="4693540"/>
            <a:ext cx="472285" cy="531341"/>
          </a:xfrm>
          <a:prstGeom prst="rect">
            <a:avLst/>
          </a:prstGeom>
        </p:spPr>
      </p:pic>
      <p:pic>
        <p:nvPicPr>
          <p:cNvPr id="36" name="Picture 35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9497B49C-3E12-E990-8A22-02D243B94B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10959018" y="3977279"/>
            <a:ext cx="734959" cy="861775"/>
          </a:xfrm>
          <a:prstGeom prst="rect">
            <a:avLst/>
          </a:prstGeom>
        </p:spPr>
      </p:pic>
      <p:pic>
        <p:nvPicPr>
          <p:cNvPr id="37" name="Picture 3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4979FC8A-4447-BADE-01AF-6A4A19C857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88" t="32072" r="15694" b="59359"/>
          <a:stretch/>
        </p:blipFill>
        <p:spPr>
          <a:xfrm>
            <a:off x="2504375" y="6120138"/>
            <a:ext cx="453879" cy="587718"/>
          </a:xfrm>
          <a:prstGeom prst="rect">
            <a:avLst/>
          </a:prstGeom>
        </p:spPr>
      </p:pic>
      <p:pic>
        <p:nvPicPr>
          <p:cNvPr id="38" name="Picture 3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2EE83BE5-4B2F-D9BB-085A-E4EDC61BC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 rot="16385533">
            <a:off x="6139514" y="-339652"/>
            <a:ext cx="734959" cy="861775"/>
          </a:xfrm>
          <a:prstGeom prst="rect">
            <a:avLst/>
          </a:prstGeom>
        </p:spPr>
      </p:pic>
      <p:pic>
        <p:nvPicPr>
          <p:cNvPr id="39" name="Picture 38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CCA46D80-4252-9C6D-B0CB-9169862FF2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9" t="20144" r="78708" b="67748"/>
          <a:stretch/>
        </p:blipFill>
        <p:spPr>
          <a:xfrm rot="16200000">
            <a:off x="11740978" y="1539823"/>
            <a:ext cx="902043" cy="830365"/>
          </a:xfrm>
          <a:prstGeom prst="rect">
            <a:avLst/>
          </a:prstGeom>
        </p:spPr>
      </p:pic>
      <p:pic>
        <p:nvPicPr>
          <p:cNvPr id="5" name="Picture 4" descr="A purple rectangle with white text&#10;&#10;Description automatically generated">
            <a:extLst>
              <a:ext uri="{FF2B5EF4-FFF2-40B4-BE49-F238E27FC236}">
                <a16:creationId xmlns:a16="http://schemas.microsoft.com/office/drawing/2014/main" id="{6D91748A-A9BA-A0AF-0EE9-7FD3BC24C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4" y="2367313"/>
            <a:ext cx="5553890" cy="267586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09C05007-A139-7554-C305-BD4593C6EAE3}"/>
              </a:ext>
            </a:extLst>
          </p:cNvPr>
          <p:cNvSpPr/>
          <p:nvPr/>
        </p:nvSpPr>
        <p:spPr>
          <a:xfrm rot="10800000">
            <a:off x="6095997" y="1806707"/>
            <a:ext cx="45719" cy="40674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04E4BCE7-2F4A-A0DA-D9F8-802E1E9041BD}"/>
              </a:ext>
            </a:extLst>
          </p:cNvPr>
          <p:cNvSpPr txBox="1"/>
          <p:nvPr/>
        </p:nvSpPr>
        <p:spPr>
          <a:xfrm>
            <a:off x="6506993" y="1919277"/>
            <a:ext cx="4409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Monday 11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to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Friday 15</a:t>
            </a:r>
            <a:r>
              <a:rPr lang="en-US" sz="3000" b="1" baseline="30000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17" name="Graphic 16" descr="Line arrow: Clockwise curve with solid fill">
            <a:extLst>
              <a:ext uri="{FF2B5EF4-FFF2-40B4-BE49-F238E27FC236}">
                <a16:creationId xmlns:a16="http://schemas.microsoft.com/office/drawing/2014/main" id="{433FD81C-EEF7-B5AF-6529-BEFC38E8F7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2006444">
            <a:off x="9977101" y="1339036"/>
            <a:ext cx="914400" cy="914400"/>
          </a:xfrm>
          <a:prstGeom prst="rect">
            <a:avLst/>
          </a:prstGeom>
        </p:spPr>
      </p:pic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E61E273F-03CD-4795-4A17-8A15E7BB6D53}"/>
              </a:ext>
            </a:extLst>
          </p:cNvPr>
          <p:cNvSpPr/>
          <p:nvPr/>
        </p:nvSpPr>
        <p:spPr>
          <a:xfrm rot="5400000">
            <a:off x="7787391" y="1963792"/>
            <a:ext cx="1848671" cy="4507957"/>
          </a:xfrm>
          <a:prstGeom prst="roundRect">
            <a:avLst>
              <a:gd name="adj" fmla="val 48711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A57482C3-2237-75F3-8383-9421E8B04C0B}"/>
              </a:ext>
            </a:extLst>
          </p:cNvPr>
          <p:cNvSpPr txBox="1"/>
          <p:nvPr/>
        </p:nvSpPr>
        <p:spPr>
          <a:xfrm>
            <a:off x="6517566" y="4455013"/>
            <a:ext cx="44094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Tuesday 12</a:t>
            </a:r>
            <a:r>
              <a:rPr lang="en-US" sz="2500" b="1" baseline="30000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th</a:t>
            </a:r>
            <a:r>
              <a:rPr lang="en-US" sz="2500" b="1" dirty="0">
                <a:solidFill>
                  <a:srgbClr val="1B1862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 November</a:t>
            </a:r>
          </a:p>
        </p:txBody>
      </p:sp>
      <p:pic>
        <p:nvPicPr>
          <p:cNvPr id="25" name="Picture 24" descr="A cartoon character with socks and a large letter&#10;&#10;Description automatically generated">
            <a:extLst>
              <a:ext uri="{FF2B5EF4-FFF2-40B4-BE49-F238E27FC236}">
                <a16:creationId xmlns:a16="http://schemas.microsoft.com/office/drawing/2014/main" id="{E4AAC780-36FA-3872-BA6D-BF8CF27FE325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735" y="3468689"/>
            <a:ext cx="2000691" cy="1125388"/>
          </a:xfrm>
          <a:prstGeom prst="rect">
            <a:avLst/>
          </a:prstGeom>
        </p:spPr>
      </p:pic>
      <p:sp>
        <p:nvSpPr>
          <p:cNvPr id="26" name="TextBox 14">
            <a:extLst>
              <a:ext uri="{FF2B5EF4-FFF2-40B4-BE49-F238E27FC236}">
                <a16:creationId xmlns:a16="http://schemas.microsoft.com/office/drawing/2014/main" id="{6E41BBC5-D251-F285-41A0-A309EB769042}"/>
              </a:ext>
            </a:extLst>
          </p:cNvPr>
          <p:cNvSpPr txBox="1"/>
          <p:nvPr/>
        </p:nvSpPr>
        <p:spPr>
          <a:xfrm>
            <a:off x="7011911" y="3469447"/>
            <a:ext cx="27719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Odd Socks </a:t>
            </a:r>
          </a:p>
          <a:p>
            <a:pPr algn="ctr"/>
            <a:r>
              <a:rPr lang="en-US" sz="3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Day 2024</a:t>
            </a:r>
          </a:p>
        </p:txBody>
      </p:sp>
      <p:pic>
        <p:nvPicPr>
          <p:cNvPr id="27" name="Picture 26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5042B09-58FA-D280-8E05-0A1F88C72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19" t="19263" r="1064" b="68171"/>
          <a:stretch/>
        </p:blipFill>
        <p:spPr>
          <a:xfrm>
            <a:off x="7660607" y="5470676"/>
            <a:ext cx="734959" cy="861775"/>
          </a:xfrm>
          <a:prstGeom prst="rect">
            <a:avLst/>
          </a:prstGeom>
        </p:spPr>
      </p:pic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EFCD3C5-1BB3-F157-FF55-BB472BFB49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7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3A0B894-B816-DCB2-F502-D9C9B52175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32" b="69683"/>
          <a:stretch/>
        </p:blipFill>
        <p:spPr>
          <a:xfrm>
            <a:off x="0" y="0"/>
            <a:ext cx="3101992" cy="2768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AFA6AFF-E2B1-C60E-CFD1-38F1B3620824}"/>
              </a:ext>
            </a:extLst>
          </p:cNvPr>
          <p:cNvSpPr/>
          <p:nvPr/>
        </p:nvSpPr>
        <p:spPr>
          <a:xfrm>
            <a:off x="839830" y="1070190"/>
            <a:ext cx="3782970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16">
            <a:extLst>
              <a:ext uri="{FF2B5EF4-FFF2-40B4-BE49-F238E27FC236}">
                <a16:creationId xmlns:a16="http://schemas.microsoft.com/office/drawing/2014/main" id="{5ABE0E64-404A-24C2-0011-CFE4728ACEB3}"/>
              </a:ext>
            </a:extLst>
          </p:cNvPr>
          <p:cNvSpPr/>
          <p:nvPr/>
        </p:nvSpPr>
        <p:spPr>
          <a:xfrm rot="5400000">
            <a:off x="5402112" y="-1830022"/>
            <a:ext cx="1000117" cy="578075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16">
            <a:extLst>
              <a:ext uri="{FF2B5EF4-FFF2-40B4-BE49-F238E27FC236}">
                <a16:creationId xmlns:a16="http://schemas.microsoft.com/office/drawing/2014/main" id="{8C642A86-1796-8F1D-A638-B0AB665F5952}"/>
              </a:ext>
            </a:extLst>
          </p:cNvPr>
          <p:cNvSpPr/>
          <p:nvPr/>
        </p:nvSpPr>
        <p:spPr>
          <a:xfrm rot="5400000">
            <a:off x="5538456" y="-1917807"/>
            <a:ext cx="945144" cy="5780751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487826-AA15-8608-E031-BA061296FBDF}"/>
              </a:ext>
            </a:extLst>
          </p:cNvPr>
          <p:cNvSpPr/>
          <p:nvPr/>
        </p:nvSpPr>
        <p:spPr>
          <a:xfrm>
            <a:off x="4983719" y="2940366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urple and white square with text and hands pointing at it&#10;&#10;Description automatically generated">
            <a:extLst>
              <a:ext uri="{FF2B5EF4-FFF2-40B4-BE49-F238E27FC236}">
                <a16:creationId xmlns:a16="http://schemas.microsoft.com/office/drawing/2014/main" id="{60E1A1EB-9CA8-E24B-43AC-4810CC4E2C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29" t="86825"/>
          <a:stretch/>
        </p:blipFill>
        <p:spPr>
          <a:xfrm>
            <a:off x="10069286" y="5352145"/>
            <a:ext cx="2122713" cy="15058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9D75DA6-776C-FB00-FE3C-013E1D574BAB}"/>
              </a:ext>
            </a:extLst>
          </p:cNvPr>
          <p:cNvSpPr/>
          <p:nvPr/>
        </p:nvSpPr>
        <p:spPr>
          <a:xfrm>
            <a:off x="7422119" y="3784744"/>
            <a:ext cx="3469038" cy="2182824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0BFCC819-AE2F-DBC1-0C86-6CBDF26CF2B7}"/>
              </a:ext>
            </a:extLst>
          </p:cNvPr>
          <p:cNvSpPr txBox="1"/>
          <p:nvPr/>
        </p:nvSpPr>
        <p:spPr>
          <a:xfrm>
            <a:off x="738432" y="1887228"/>
            <a:ext cx="1071513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From playgrounds to Senedd, our homes to our phones, this Anti-Bullying Week let's 'Choose Respect' and bring an end to bullying which negatively impacts millions of young lives.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This year, we’ll empower children and young people to not resort to bullying, even when we disagree and remind adults to lead by example, online and offline.</a:t>
            </a: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br>
              <a:rPr lang="en-GB" sz="2400" b="1" dirty="0">
                <a:solidFill>
                  <a:schemeClr val="bg1"/>
                </a:solidFill>
                <a:latin typeface="Cera Round Pro" panose="00000500000000000000" pitchFamily="50" charset="0"/>
              </a:rPr>
            </a:br>
            <a:r>
              <a:rPr lang="en-GB" sz="2400" b="1" i="0" dirty="0">
                <a:solidFill>
                  <a:schemeClr val="bg1"/>
                </a:solidFill>
                <a:effectLst/>
                <a:latin typeface="Cera Round Pro" panose="00000500000000000000" pitchFamily="50" charset="0"/>
              </a:rPr>
              <a:t>Imagine a world where respect and kindness thrives — it’s not just a dream, it's in the choices we make. Join us this Anti-Bullying Week and commit to 'Choose Respect'. What will you choose?</a:t>
            </a:r>
            <a:endParaRPr lang="en-GB" sz="2400" b="1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8" name="TextBox 14">
            <a:extLst>
              <a:ext uri="{FF2B5EF4-FFF2-40B4-BE49-F238E27FC236}">
                <a16:creationId xmlns:a16="http://schemas.microsoft.com/office/drawing/2014/main" id="{F2481FCD-ACB4-97A0-DCBE-81EBA1B2402B}"/>
              </a:ext>
            </a:extLst>
          </p:cNvPr>
          <p:cNvSpPr txBox="1"/>
          <p:nvPr/>
        </p:nvSpPr>
        <p:spPr>
          <a:xfrm>
            <a:off x="1561947" y="542291"/>
            <a:ext cx="8898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Segoe UI" panose="020B0502040204020203" pitchFamily="34" charset="0"/>
              </a:rPr>
              <a:t>CALL TO ACTION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E8BF9B1-A7DA-0A61-F497-F7F6D54E79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5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urple rectangle with white rectangle&#10;&#10;Description automatically generated">
            <a:extLst>
              <a:ext uri="{FF2B5EF4-FFF2-40B4-BE49-F238E27FC236}">
                <a16:creationId xmlns:a16="http://schemas.microsoft.com/office/drawing/2014/main" id="{D5F12A8E-DD02-7222-02E6-FF585630275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7359" y="0"/>
            <a:ext cx="13406718" cy="7541280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617349" y="-3319755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3957072" y="2400220"/>
            <a:ext cx="743593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What does “respect” mean?</a:t>
            </a:r>
            <a:endParaRPr lang="en-GB" sz="7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2417" y="197400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E5A072-AA07-B35B-405C-D59C1A2A62E9}"/>
              </a:ext>
            </a:extLst>
          </p:cNvPr>
          <p:cNvSpPr txBox="1"/>
          <p:nvPr/>
        </p:nvSpPr>
        <p:spPr>
          <a:xfrm>
            <a:off x="2033557" y="1292802"/>
            <a:ext cx="248340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0" b="1" dirty="0">
                <a:solidFill>
                  <a:srgbClr val="8757E5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4DC61DB-564D-8E76-41B8-09C021F86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5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1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6">
            <a:extLst>
              <a:ext uri="{FF2B5EF4-FFF2-40B4-BE49-F238E27FC236}">
                <a16:creationId xmlns:a16="http://schemas.microsoft.com/office/drawing/2014/main" id="{3233D655-834C-AC87-D953-788131475CBB}"/>
              </a:ext>
            </a:extLst>
          </p:cNvPr>
          <p:cNvSpPr/>
          <p:nvPr/>
        </p:nvSpPr>
        <p:spPr>
          <a:xfrm rot="5400000">
            <a:off x="3605153" y="-1642278"/>
            <a:ext cx="4389211" cy="106205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769773" y="-1794241"/>
            <a:ext cx="4354878" cy="10620539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9644314" y="-2727132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621867" y="-2375593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49D777-FBE6-B9A2-12D8-85B9582764B6}"/>
              </a:ext>
            </a:extLst>
          </p:cNvPr>
          <p:cNvSpPr txBox="1"/>
          <p:nvPr/>
        </p:nvSpPr>
        <p:spPr>
          <a:xfrm>
            <a:off x="1612247" y="1830535"/>
            <a:ext cx="896750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The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repetitive, intentional hurting 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of one person or group by another person or group, where the relationship involves an </a:t>
            </a:r>
            <a:r>
              <a:rPr lang="en-GB" sz="3200" b="1" dirty="0">
                <a:solidFill>
                  <a:schemeClr val="bg1"/>
                </a:solidFill>
                <a:latin typeface="Cera Round Pro" panose="00000500000000000000" pitchFamily="50" charset="0"/>
              </a:rPr>
              <a:t>imbalance of power</a:t>
            </a:r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. Bullying can be physical, verbal or psychological.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 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  <a:latin typeface="Cera Round Pro" panose="00000500000000000000" pitchFamily="50" charset="0"/>
              </a:rPr>
              <a:t>It can happen face to face or online.</a:t>
            </a:r>
            <a:endParaRPr lang="en-US" sz="3200" dirty="0">
              <a:solidFill>
                <a:schemeClr val="bg1"/>
              </a:solidFill>
              <a:latin typeface="Cera Round Pro" panose="00000500000000000000" pitchFamily="50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64807" y="245485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111261" y="3946667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2842498E-4FFC-471A-FC0D-8210592F04B2}"/>
              </a:ext>
            </a:extLst>
          </p:cNvPr>
          <p:cNvSpPr/>
          <p:nvPr/>
        </p:nvSpPr>
        <p:spPr>
          <a:xfrm rot="5400000">
            <a:off x="4135338" y="-1530095"/>
            <a:ext cx="945144" cy="5274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4A1DFD-9DDB-B1C6-854C-0DFCE1EADAFB}"/>
              </a:ext>
            </a:extLst>
          </p:cNvPr>
          <p:cNvSpPr txBox="1"/>
          <p:nvPr/>
        </p:nvSpPr>
        <p:spPr>
          <a:xfrm>
            <a:off x="370319" y="744248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BULLYING?</a:t>
            </a:r>
          </a:p>
        </p:txBody>
      </p:sp>
      <p:pic>
        <p:nvPicPr>
          <p:cNvPr id="10" name="Picture 9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09DC1015-9107-3199-C27A-754194AB03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0D4DB02-B7E4-E6F8-1E12-D4A35F87BFF9}"/>
              </a:ext>
            </a:extLst>
          </p:cNvPr>
          <p:cNvSpPr txBox="1"/>
          <p:nvPr/>
        </p:nvSpPr>
        <p:spPr>
          <a:xfrm>
            <a:off x="2504753" y="1213867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Anti-Bullying Alliance’s Definition:</a:t>
            </a:r>
          </a:p>
        </p:txBody>
      </p:sp>
    </p:spTree>
    <p:extLst>
      <p:ext uri="{BB962C8B-B14F-4D97-AF65-F5344CB8AC3E}">
        <p14:creationId xmlns:p14="http://schemas.microsoft.com/office/powerpoint/2010/main" val="125393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B697F52-EA1E-DC05-9BBF-12E5BB91B7FE}"/>
              </a:ext>
            </a:extLst>
          </p:cNvPr>
          <p:cNvSpPr/>
          <p:nvPr/>
        </p:nvSpPr>
        <p:spPr>
          <a:xfrm rot="16200000">
            <a:off x="4121727" y="-1680271"/>
            <a:ext cx="3778623" cy="1060394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>
              <a:solidFill>
                <a:srgbClr val="1B1263"/>
              </a:solidFill>
            </a:endParaRPr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4341258" y="-1771934"/>
            <a:ext cx="3595299" cy="10603944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596896" y="2801112"/>
            <a:ext cx="1090279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Defining Respect</a:t>
            </a: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224841" y="-711520"/>
            <a:ext cx="1879818" cy="602196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Rounded Rectangle 16">
            <a:extLst>
              <a:ext uri="{FF2B5EF4-FFF2-40B4-BE49-F238E27FC236}">
                <a16:creationId xmlns:a16="http://schemas.microsoft.com/office/drawing/2014/main" id="{F44C631A-186C-A985-0AA0-FEAA89A94DE1}"/>
              </a:ext>
            </a:extLst>
          </p:cNvPr>
          <p:cNvSpPr/>
          <p:nvPr/>
        </p:nvSpPr>
        <p:spPr>
          <a:xfrm rot="5400000">
            <a:off x="3954417" y="-815254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TextBox 7">
            <a:extLst>
              <a:ext uri="{FF2B5EF4-FFF2-40B4-BE49-F238E27FC236}">
                <a16:creationId xmlns:a16="http://schemas.microsoft.com/office/drawing/2014/main" id="{9FF8AA89-A71A-893E-E14D-D0EE26B7FC70}"/>
              </a:ext>
            </a:extLst>
          </p:cNvPr>
          <p:cNvSpPr txBox="1"/>
          <p:nvPr/>
        </p:nvSpPr>
        <p:spPr>
          <a:xfrm>
            <a:off x="301719" y="1174198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GROUP ACTIVITY</a:t>
            </a:r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4BE3CCC0-B1FF-C638-1840-7139FCE4A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73810" y="-1557035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746187" y="-30168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96568" y="-226848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686794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ounded Rectangle 16">
            <a:extLst>
              <a:ext uri="{FF2B5EF4-FFF2-40B4-BE49-F238E27FC236}">
                <a16:creationId xmlns:a16="http://schemas.microsoft.com/office/drawing/2014/main" id="{BAE14904-B7DE-626A-F652-B82B0E05DF5B}"/>
              </a:ext>
            </a:extLst>
          </p:cNvPr>
          <p:cNvSpPr/>
          <p:nvPr/>
        </p:nvSpPr>
        <p:spPr>
          <a:xfrm rot="5400000">
            <a:off x="3979667" y="-948142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254715" y="939261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WHAT IS RESPECT?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DAE2FB3B-9249-4ABD-0416-27A825764588}"/>
              </a:ext>
            </a:extLst>
          </p:cNvPr>
          <p:cNvSpPr txBox="1"/>
          <p:nvPr/>
        </p:nvSpPr>
        <p:spPr>
          <a:xfrm>
            <a:off x="106045" y="2860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424340C4-B76C-A17D-2D00-4938CDFEAD81}"/>
              </a:ext>
            </a:extLst>
          </p:cNvPr>
          <p:cNvSpPr txBox="1"/>
          <p:nvPr/>
        </p:nvSpPr>
        <p:spPr>
          <a:xfrm rot="10800000">
            <a:off x="10367599" y="401610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88637" y="201611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C7D572-11E7-D0A9-1B40-361E54B3E061}"/>
              </a:ext>
            </a:extLst>
          </p:cNvPr>
          <p:cNvSpPr txBox="1"/>
          <p:nvPr/>
        </p:nvSpPr>
        <p:spPr>
          <a:xfrm>
            <a:off x="1126831" y="2702562"/>
            <a:ext cx="101534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1B1464"/>
                </a:solidFill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H</a:t>
            </a:r>
            <a:r>
              <a:rPr lang="en-US" sz="48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ave due regard for (someone’s feelings, wishes, or rights).</a:t>
            </a:r>
            <a:endParaRPr lang="en-GB" sz="48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9DF3A1C-7885-17E2-E4A3-11C204771E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54E9E73-3A88-185E-CDE1-61C1D9863595}"/>
              </a:ext>
            </a:extLst>
          </p:cNvPr>
          <p:cNvSpPr txBox="1"/>
          <p:nvPr/>
        </p:nvSpPr>
        <p:spPr>
          <a:xfrm>
            <a:off x="2487993" y="1390457"/>
            <a:ext cx="1143345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Oxford Languages </a:t>
            </a:r>
            <a:r>
              <a:rPr lang="en-GB" sz="15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definition:</a:t>
            </a:r>
          </a:p>
        </p:txBody>
      </p:sp>
    </p:spTree>
    <p:extLst>
      <p:ext uri="{BB962C8B-B14F-4D97-AF65-F5344CB8AC3E}">
        <p14:creationId xmlns:p14="http://schemas.microsoft.com/office/powerpoint/2010/main" val="3572643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FBA961CF-258A-9D4C-4CDF-0EC875908319}"/>
              </a:ext>
            </a:extLst>
          </p:cNvPr>
          <p:cNvSpPr/>
          <p:nvPr/>
        </p:nvSpPr>
        <p:spPr>
          <a:xfrm rot="16200000">
            <a:off x="5135874" y="-3207720"/>
            <a:ext cx="1784079" cy="9760171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FD8D30C4-A751-B545-D48F-581CE49A9DDF}"/>
              </a:ext>
            </a:extLst>
          </p:cNvPr>
          <p:cNvSpPr/>
          <p:nvPr/>
        </p:nvSpPr>
        <p:spPr>
          <a:xfrm rot="16200000">
            <a:off x="5522282" y="-2204687"/>
            <a:ext cx="1095081" cy="7682972"/>
          </a:xfrm>
          <a:prstGeom prst="roundRect">
            <a:avLst>
              <a:gd name="adj" fmla="val 50000"/>
            </a:avLst>
          </a:prstGeom>
          <a:solidFill>
            <a:srgbClr val="1B1263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E4DE469E-BC00-8F33-C7DB-1B922E57A82A}"/>
              </a:ext>
            </a:extLst>
          </p:cNvPr>
          <p:cNvSpPr/>
          <p:nvPr/>
        </p:nvSpPr>
        <p:spPr>
          <a:xfrm rot="16200000">
            <a:off x="5240536" y="-3284151"/>
            <a:ext cx="1784079" cy="9760171"/>
          </a:xfrm>
          <a:prstGeom prst="roundRect">
            <a:avLst>
              <a:gd name="adj" fmla="val 50000"/>
            </a:avLst>
          </a:prstGeom>
          <a:solidFill>
            <a:srgbClr val="8757E5"/>
          </a:solidFill>
          <a:ln w="57150">
            <a:solidFill>
              <a:srgbClr val="1B18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5" name="TextBox 7">
            <a:extLst>
              <a:ext uri="{FF2B5EF4-FFF2-40B4-BE49-F238E27FC236}">
                <a16:creationId xmlns:a16="http://schemas.microsoft.com/office/drawing/2014/main" id="{030BC0B9-8C5E-690F-75D5-79753247810D}"/>
              </a:ext>
            </a:extLst>
          </p:cNvPr>
          <p:cNvSpPr txBox="1"/>
          <p:nvPr/>
        </p:nvSpPr>
        <p:spPr>
          <a:xfrm>
            <a:off x="1147828" y="780326"/>
            <a:ext cx="10178539" cy="163121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0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UNDERSTANDING DISAGREEMENT &amp; CONFLICT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811CB08-C74C-23DE-B51E-47257838B1C9}"/>
              </a:ext>
            </a:extLst>
          </p:cNvPr>
          <p:cNvSpPr txBox="1"/>
          <p:nvPr/>
        </p:nvSpPr>
        <p:spPr>
          <a:xfrm>
            <a:off x="2156688" y="3275798"/>
            <a:ext cx="10035312" cy="217707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16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35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What happens when we disagree with someone?</a:t>
            </a:r>
          </a:p>
          <a:p>
            <a:pPr lvl="0">
              <a:lnSpc>
                <a:spcPct val="116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GB" sz="3500" b="1" dirty="0">
                <a:solidFill>
                  <a:srgbClr val="8757E5"/>
                </a:solidFill>
                <a:effectLst/>
                <a:latin typeface="Cera Round Pro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What is conflict?</a:t>
            </a:r>
            <a:endParaRPr lang="en-GB" sz="3500" b="1" dirty="0">
              <a:solidFill>
                <a:srgbClr val="8757E5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5F368744-FF35-896B-5A89-99609D6D4A15}"/>
              </a:ext>
            </a:extLst>
          </p:cNvPr>
          <p:cNvSpPr/>
          <p:nvPr/>
        </p:nvSpPr>
        <p:spPr>
          <a:xfrm rot="15537429">
            <a:off x="8953681" y="4575473"/>
            <a:ext cx="1572163" cy="547558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Rounded Rectangle 16">
            <a:extLst>
              <a:ext uri="{FF2B5EF4-FFF2-40B4-BE49-F238E27FC236}">
                <a16:creationId xmlns:a16="http://schemas.microsoft.com/office/drawing/2014/main" id="{D497F630-75D5-FC79-7420-4E93E582DF4F}"/>
              </a:ext>
            </a:extLst>
          </p:cNvPr>
          <p:cNvSpPr/>
          <p:nvPr/>
        </p:nvSpPr>
        <p:spPr>
          <a:xfrm rot="13169336">
            <a:off x="12350816" y="2468550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7094D47E-E2B3-BD94-FE0E-E43BEF454B24}"/>
              </a:ext>
            </a:extLst>
          </p:cNvPr>
          <p:cNvSpPr/>
          <p:nvPr/>
        </p:nvSpPr>
        <p:spPr>
          <a:xfrm rot="13169336">
            <a:off x="-2083845" y="-860646"/>
            <a:ext cx="1422569" cy="5404484"/>
          </a:xfrm>
          <a:prstGeom prst="roundRect">
            <a:avLst>
              <a:gd name="adj" fmla="val 50000"/>
            </a:avLst>
          </a:prstGeom>
          <a:solidFill>
            <a:srgbClr val="3A8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8862C9B5-C5A1-6126-6339-667ADD351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4806" y="4621864"/>
            <a:ext cx="1068345" cy="1068345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25F075DE-5832-817A-5A4F-E1AFE530D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8989" y="3339862"/>
            <a:ext cx="1068345" cy="1068345"/>
          </a:xfrm>
          <a:prstGeom prst="rect">
            <a:avLst/>
          </a:prstGeom>
        </p:spPr>
      </p:pic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F8792CA-3D98-9B6D-7124-53CDB4E54B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12" y="6301873"/>
            <a:ext cx="2346540" cy="63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903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57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16">
            <a:extLst>
              <a:ext uri="{FF2B5EF4-FFF2-40B4-BE49-F238E27FC236}">
                <a16:creationId xmlns:a16="http://schemas.microsoft.com/office/drawing/2014/main" id="{5CC397E0-5338-EC44-BE3D-225F25B75CC2}"/>
              </a:ext>
            </a:extLst>
          </p:cNvPr>
          <p:cNvSpPr/>
          <p:nvPr/>
        </p:nvSpPr>
        <p:spPr>
          <a:xfrm rot="5400000">
            <a:off x="3657518" y="-1617995"/>
            <a:ext cx="4487328" cy="10791369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691487" y="-3143663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7884845" y="-2308266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91E2873D-7A61-CC48-663E-48FDAACC575A}"/>
              </a:ext>
            </a:extLst>
          </p:cNvPr>
          <p:cNvSpPr/>
          <p:nvPr/>
        </p:nvSpPr>
        <p:spPr>
          <a:xfrm rot="5400000">
            <a:off x="3918561" y="-1747754"/>
            <a:ext cx="4354878" cy="1062053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57150"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1103202" y="2250360"/>
            <a:ext cx="998559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6000" b="1" dirty="0">
                <a:solidFill>
                  <a:srgbClr val="1B1464"/>
                </a:solidFill>
                <a:latin typeface="Cera Round Pro" panose="00000500000000000000" pitchFamily="50" charset="0"/>
                <a:cs typeface="Times New Roman" panose="02020603050405020304" pitchFamily="18" charset="0"/>
              </a:rPr>
              <a:t>What does a respectful and disrespectful disagreement look like?</a:t>
            </a:r>
            <a:endParaRPr lang="en-GB" sz="6000" b="1" dirty="0">
              <a:solidFill>
                <a:srgbClr val="1B1464"/>
              </a:solidFill>
              <a:latin typeface="Cera Round Pro" panose="000005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58FB81-C75D-12F1-C80A-CD379B6408F9}"/>
              </a:ext>
            </a:extLst>
          </p:cNvPr>
          <p:cNvSpPr txBox="1"/>
          <p:nvPr/>
        </p:nvSpPr>
        <p:spPr>
          <a:xfrm>
            <a:off x="2372345" y="1955153"/>
            <a:ext cx="74271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4" name="Rounded Rectangle 16">
            <a:extLst>
              <a:ext uri="{FF2B5EF4-FFF2-40B4-BE49-F238E27FC236}">
                <a16:creationId xmlns:a16="http://schemas.microsoft.com/office/drawing/2014/main" id="{063DB51C-4CDB-B22D-695B-A8EF3270D752}"/>
              </a:ext>
            </a:extLst>
          </p:cNvPr>
          <p:cNvSpPr/>
          <p:nvPr/>
        </p:nvSpPr>
        <p:spPr>
          <a:xfrm rot="5400000">
            <a:off x="3973043" y="-955543"/>
            <a:ext cx="902800" cy="4573954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26893861-73BF-ABBF-87AA-EC42B4889012}"/>
              </a:ext>
            </a:extLst>
          </p:cNvPr>
          <p:cNvSpPr txBox="1"/>
          <p:nvPr/>
        </p:nvSpPr>
        <p:spPr>
          <a:xfrm>
            <a:off x="309415" y="1038313"/>
            <a:ext cx="8266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GROUP ACTIVITY</a:t>
            </a: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B0F88CE-6DE8-74FA-6960-134A4FDB5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314" y="6015744"/>
            <a:ext cx="2917371" cy="98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85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8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white speech bubble on a purple background&#10;&#10;Description automatically generated">
            <a:extLst>
              <a:ext uri="{FF2B5EF4-FFF2-40B4-BE49-F238E27FC236}">
                <a16:creationId xmlns:a16="http://schemas.microsoft.com/office/drawing/2014/main" id="{280CCB1D-B47C-0257-3BE8-D57546E777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8355DC"/>
              </a:clrFrom>
              <a:clrTo>
                <a:srgbClr val="8355D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3" t="14436" r="16005" b="2830"/>
          <a:stretch/>
        </p:blipFill>
        <p:spPr>
          <a:xfrm>
            <a:off x="785728" y="922631"/>
            <a:ext cx="11015000" cy="6694557"/>
          </a:xfrm>
          <a:prstGeom prst="rect">
            <a:avLst/>
          </a:prstGeom>
        </p:spPr>
      </p:pic>
      <p:sp>
        <p:nvSpPr>
          <p:cNvPr id="5" name="Rounded Rectangle 16">
            <a:extLst>
              <a:ext uri="{FF2B5EF4-FFF2-40B4-BE49-F238E27FC236}">
                <a16:creationId xmlns:a16="http://schemas.microsoft.com/office/drawing/2014/main" id="{A070F455-B078-1732-ABF8-1058635A2C54}"/>
              </a:ext>
            </a:extLst>
          </p:cNvPr>
          <p:cNvSpPr/>
          <p:nvPr/>
        </p:nvSpPr>
        <p:spPr>
          <a:xfrm rot="9232349">
            <a:off x="8987846" y="-3432179"/>
            <a:ext cx="1717775" cy="4678206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1AA4FFB1-7A93-1744-CA13-EAD8BEF002EC}"/>
              </a:ext>
            </a:extLst>
          </p:cNvPr>
          <p:cNvSpPr/>
          <p:nvPr/>
        </p:nvSpPr>
        <p:spPr>
          <a:xfrm rot="9232349">
            <a:off x="8229387" y="-2595128"/>
            <a:ext cx="616302" cy="3467787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567D46-0673-BF33-964D-985A1A0D84F8}"/>
              </a:ext>
            </a:extLst>
          </p:cNvPr>
          <p:cNvSpPr txBox="1"/>
          <p:nvPr/>
        </p:nvSpPr>
        <p:spPr>
          <a:xfrm>
            <a:off x="2504084" y="2097402"/>
            <a:ext cx="9417429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en-US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"That’s a stupid idea, mine is way better.“</a:t>
            </a:r>
            <a:endParaRPr lang="en-GB" sz="3200" b="1" dirty="0">
              <a:solidFill>
                <a:srgbClr val="1B1464"/>
              </a:solidFill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</a:pPr>
            <a:r>
              <a:rPr lang="en-US" sz="3200" b="1" dirty="0">
                <a:solidFill>
                  <a:srgbClr val="3A8DFF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"You’re wrong, and you don’t know what you’re talking about.“</a:t>
            </a:r>
            <a:endParaRPr lang="en-GB" sz="3200" b="1" dirty="0">
              <a:solidFill>
                <a:srgbClr val="3A8DFF"/>
              </a:solidFill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1200"/>
              </a:spcBef>
            </a:pPr>
            <a:r>
              <a:rPr lang="en-US" sz="3200" b="1" dirty="0">
                <a:solidFill>
                  <a:srgbClr val="1B1464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"No one cares about what you think."</a:t>
            </a:r>
            <a:endParaRPr lang="en-GB" sz="3200" b="1" dirty="0">
              <a:solidFill>
                <a:srgbClr val="1B1464"/>
              </a:solidFill>
              <a:effectLst/>
              <a:latin typeface="Cera Round Pro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C2FFEE-2D8E-77D8-536A-0A5759905DBE}"/>
              </a:ext>
            </a:extLst>
          </p:cNvPr>
          <p:cNvSpPr/>
          <p:nvPr/>
        </p:nvSpPr>
        <p:spPr>
          <a:xfrm>
            <a:off x="2154848" y="5494497"/>
            <a:ext cx="70339" cy="67132"/>
          </a:xfrm>
          <a:prstGeom prst="rect">
            <a:avLst/>
          </a:prstGeom>
          <a:solidFill>
            <a:srgbClr val="1B1862"/>
          </a:solidFill>
          <a:ln>
            <a:solidFill>
              <a:srgbClr val="1B186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16167-2218-B938-05A2-161ED54DDFF2}"/>
              </a:ext>
            </a:extLst>
          </p:cNvPr>
          <p:cNvSpPr txBox="1"/>
          <p:nvPr/>
        </p:nvSpPr>
        <p:spPr>
          <a:xfrm>
            <a:off x="1898" y="-199812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83A146-B486-9B4D-6FC1-A3B4BB771938}"/>
              </a:ext>
            </a:extLst>
          </p:cNvPr>
          <p:cNvSpPr txBox="1"/>
          <p:nvPr/>
        </p:nvSpPr>
        <p:spPr>
          <a:xfrm rot="10800000">
            <a:off x="10253994" y="397158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1B1464"/>
                </a:solidFill>
                <a:latin typeface="Cera Round Pro" panose="00000500000000000000" pitchFamily="50" charset="0"/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4" name="Graphic 3" descr="Right pointing backhand index with solid fill">
            <a:extLst>
              <a:ext uri="{FF2B5EF4-FFF2-40B4-BE49-F238E27FC236}">
                <a16:creationId xmlns:a16="http://schemas.microsoft.com/office/drawing/2014/main" id="{763AB937-F743-8B5D-7538-43A7AC8517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4109" y="1993703"/>
            <a:ext cx="787249" cy="787249"/>
          </a:xfrm>
          <a:prstGeom prst="rect">
            <a:avLst/>
          </a:prstGeom>
        </p:spPr>
      </p:pic>
      <p:pic>
        <p:nvPicPr>
          <p:cNvPr id="8" name="Graphic 7" descr="Right pointing backhand index with solid fill">
            <a:extLst>
              <a:ext uri="{FF2B5EF4-FFF2-40B4-BE49-F238E27FC236}">
                <a16:creationId xmlns:a16="http://schemas.microsoft.com/office/drawing/2014/main" id="{43939948-E0A4-1D60-EAB5-38D557D0F7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4108" y="2843029"/>
            <a:ext cx="787249" cy="787249"/>
          </a:xfrm>
          <a:prstGeom prst="rect">
            <a:avLst/>
          </a:prstGeom>
        </p:spPr>
      </p:pic>
      <p:pic>
        <p:nvPicPr>
          <p:cNvPr id="9" name="Graphic 8" descr="Right pointing backhand index with solid fill">
            <a:extLst>
              <a:ext uri="{FF2B5EF4-FFF2-40B4-BE49-F238E27FC236}">
                <a16:creationId xmlns:a16="http://schemas.microsoft.com/office/drawing/2014/main" id="{C2DE8C0E-A7B0-E163-3B3A-8A46C3C191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4108" y="3763138"/>
            <a:ext cx="787249" cy="787249"/>
          </a:xfrm>
          <a:prstGeom prst="rect">
            <a:avLst/>
          </a:prstGeom>
        </p:spPr>
      </p:pic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BA009A24-A953-1249-CEED-E27DD187FEC5}"/>
              </a:ext>
            </a:extLst>
          </p:cNvPr>
          <p:cNvSpPr/>
          <p:nvPr/>
        </p:nvSpPr>
        <p:spPr>
          <a:xfrm rot="5400000">
            <a:off x="5288091" y="-2690945"/>
            <a:ext cx="721828" cy="7857502"/>
          </a:xfrm>
          <a:prstGeom prst="roundRect">
            <a:avLst>
              <a:gd name="adj" fmla="val 50000"/>
            </a:avLst>
          </a:prstGeom>
          <a:solidFill>
            <a:srgbClr val="1B14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D3645614-19DB-E85F-F094-6BBAC2FBA676}"/>
              </a:ext>
            </a:extLst>
          </p:cNvPr>
          <p:cNvSpPr txBox="1"/>
          <p:nvPr/>
        </p:nvSpPr>
        <p:spPr>
          <a:xfrm>
            <a:off x="1494108" y="1007254"/>
            <a:ext cx="82668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schemeClr val="bg1"/>
                </a:solidFill>
                <a:effectLst/>
                <a:latin typeface="Cera Round Pro" panose="00000500000000000000" pitchFamily="50" charset="0"/>
                <a:ea typeface="Cera Pro" panose="00000500000000000000" pitchFamily="50" charset="0"/>
                <a:cs typeface="Times New Roman" panose="02020603050405020304" pitchFamily="18" charset="0"/>
              </a:rPr>
              <a:t>EXAMPLE DISRESPECTFUL DISAGREEMENT PHRASES</a:t>
            </a:r>
            <a:endParaRPr lang="en-US" sz="2400" b="1" dirty="0">
              <a:solidFill>
                <a:schemeClr val="bg1"/>
              </a:solidFill>
              <a:latin typeface="Cera Round Pro" panose="000005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00A5925D-BFDF-816E-BEA2-3AC8CF7212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260" y="6006804"/>
            <a:ext cx="2917368" cy="98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142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6ae49f3-829e-48a4-b770-42088e17cf9e" xsi:nil="true"/>
    <lcf76f155ced4ddcb4097134ff3c332f xmlns="25bce31e-210f-4595-b6f1-ad167b62b96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069515C4C01E4AB51222EDC3AFCB3B" ma:contentTypeVersion="13" ma:contentTypeDescription="Create a new document." ma:contentTypeScope="" ma:versionID="325ca87849dc9008ea5d56cd5aa57898">
  <xsd:schema xmlns:xsd="http://www.w3.org/2001/XMLSchema" xmlns:xs="http://www.w3.org/2001/XMLSchema" xmlns:p="http://schemas.microsoft.com/office/2006/metadata/properties" xmlns:ns2="25bce31e-210f-4595-b6f1-ad167b62b966" xmlns:ns3="16ae49f3-829e-48a4-b770-42088e17cf9e" targetNamespace="http://schemas.microsoft.com/office/2006/metadata/properties" ma:root="true" ma:fieldsID="0a737e42a372012122270de0f81db743" ns2:_="" ns3:_="">
    <xsd:import namespace="25bce31e-210f-4595-b6f1-ad167b62b966"/>
    <xsd:import namespace="16ae49f3-829e-48a4-b770-42088e17cf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bce31e-210f-4595-b6f1-ad167b62b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d4c797-396b-422f-9324-c7326d1857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49f3-829e-48a4-b770-42088e17cf9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e6b1b432-1b3f-4e3d-84fa-547afe762041}" ma:internalName="TaxCatchAll" ma:showField="CatchAllData" ma:web="16ae49f3-829e-48a4-b770-42088e17cf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FA7B3B-087D-4A4D-BC18-4FB748D3D12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A4F121-9D8A-4E6E-9682-A796EAC3EFD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5bce31e-210f-4595-b6f1-ad167b62b966"/>
    <ds:schemaRef ds:uri="http://purl.org/dc/terms/"/>
    <ds:schemaRef ds:uri="http://www.w3.org/XML/1998/namespace"/>
    <ds:schemaRef ds:uri="http://schemas.openxmlformats.org/package/2006/metadata/core-properties"/>
    <ds:schemaRef ds:uri="16ae49f3-829e-48a4-b770-42088e17cf9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1FFB5F-00B7-4393-9C60-CE859C0E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ce31e-210f-4595-b6f1-ad167b62b966"/>
    <ds:schemaRef ds:uri="16ae49f3-829e-48a4-b770-42088e17c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442</Words>
  <Application>Microsoft Office PowerPoint</Application>
  <PresentationFormat>Widescreen</PresentationFormat>
  <Paragraphs>62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Cera Round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Luke Evason-Browning</dc:creator>
  <cp:lastModifiedBy>Thejashri Supriya</cp:lastModifiedBy>
  <cp:revision>15</cp:revision>
  <dcterms:created xsi:type="dcterms:W3CDTF">2024-08-12T13:06:58Z</dcterms:created>
  <dcterms:modified xsi:type="dcterms:W3CDTF">2024-10-25T13:27:39Z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0x010100CC069515C4C01E4AB51222EDC3AFCB3B</vt:lpwstr>
  </property>
  <property fmtid="{D5CDD505-2E9C-101B-9397-08002B2CF9AE}" pid="3" name="MediaServiceImageTags">
    <vt:lpwstr/>
  </property>
</Properties>
</file>