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3"/>
  </p:sldMasterIdLst>
  <p:sldIdLst>
    <p:sldId id="257" r:id="rId4"/>
    <p:sldId id="258" r:id="rId5"/>
    <p:sldId id="259" r:id="rId6"/>
    <p:sldId id="319" r:id="rId7"/>
    <p:sldId id="318" r:id="rId8"/>
    <p:sldId id="309" r:id="rId9"/>
    <p:sldId id="311" r:id="rId10"/>
    <p:sldId id="317" r:id="rId11"/>
    <p:sldId id="321" r:id="rId12"/>
    <p:sldId id="323" r:id="rId13"/>
    <p:sldId id="312" r:id="rId14"/>
    <p:sldId id="330" r:id="rId15"/>
    <p:sldId id="324" r:id="rId16"/>
    <p:sldId id="327" r:id="rId17"/>
    <p:sldId id="331" r:id="rId18"/>
    <p:sldId id="332" r:id="rId19"/>
    <p:sldId id="333" r:id="rId20"/>
    <p:sldId id="334" r:id="rId21"/>
    <p:sldId id="313" r:id="rId22"/>
    <p:sldId id="314" r:id="rId2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786ED708-973C-0342-3504-C3FCABE63626}" name="Luke Evason-Browning" initials="LE" userId="S::LEvason-Browning@ncb.org.uk::3595951c-6db8-40c2-9ef3-7844efe92eaa" providerId="AD"/>
  <p188:author id="{9E3C1D73-78F0-8DCD-BF71-61164EE955BA}" name="Martha Evans" initials="ME" userId="S::mevans@ncb.org.uk::3c1badc2-301d-4c55-ab15-e0004543ecf2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B1464"/>
    <a:srgbClr val="8757E5"/>
    <a:srgbClr val="3A8DFF"/>
    <a:srgbClr val="448DFF"/>
    <a:srgbClr val="1B1862"/>
    <a:srgbClr val="1B126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9" d="100"/>
          <a:sy n="59" d="100"/>
        </p:scale>
        <p:origin x="940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theme" Target="theme/theme1.xml"/><Relationship Id="rId3" Type="http://schemas.openxmlformats.org/officeDocument/2006/relationships/slideMaster" Target="slideMasters/slideMaster1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1" Type="http://schemas.openxmlformats.org/officeDocument/2006/relationships/customXml" Target="../customXml/item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presProps" Target="presProp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microsoft.com/office/2018/10/relationships/authors" Target="author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5159D6-B80D-D556-2AB0-A6959652C13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2F566AF-4B23-191D-0956-6AB6F5F0A19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70CF6BB-2E1C-D68E-F5D1-3B6C36E04C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974A3-0F30-423E-8066-5400571D2D9A}" type="datetimeFigureOut">
              <a:rPr lang="en-GB" smtClean="0"/>
              <a:t>30/08/2024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CEAE7C-717F-1A16-15BB-2452C6A183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AF894D1-3B7A-3EBE-0036-2D392AE0D5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429F52-1282-4D32-A0DB-02F3ADD2AA9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04112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32EB08-6C90-5DA3-E841-AB92FF7EBC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9DCE72B-F608-86DB-F7CB-D7B094B7149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461416C-0183-3426-5BE3-D3DC694F3D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974A3-0F30-423E-8066-5400571D2D9A}" type="datetimeFigureOut">
              <a:rPr lang="en-GB" smtClean="0"/>
              <a:t>30/08/2024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84C9F9-763C-6CE6-2FCD-750910A6D6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BE3BDC-0474-922F-4988-379AA4A88F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429F52-1282-4D32-A0DB-02F3ADD2AA9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559683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A2A3766-E299-7E0A-6673-93E3DF99F17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05D0D8B-9BBB-0156-396E-2DF07CB3744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3A5E2B-5A5F-502B-3A12-91BDB15A51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974A3-0F30-423E-8066-5400571D2D9A}" type="datetimeFigureOut">
              <a:rPr lang="en-GB" smtClean="0"/>
              <a:t>30/08/2024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2AF24E-078E-901D-68A0-2D90D6F448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3F9BD4-3D0F-5644-3D03-8B004F2F61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429F52-1282-4D32-A0DB-02F3ADD2AA9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5984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B7B16A-5739-C4A1-1485-C235D0ED87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4BDE93-88E4-A841-7E9D-CA76DE81E0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A01264-7004-E169-6FE9-EC5521C067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974A3-0F30-423E-8066-5400571D2D9A}" type="datetimeFigureOut">
              <a:rPr lang="en-GB" smtClean="0"/>
              <a:t>30/08/2024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6E9523-0AA7-E8A6-DAD4-8965B87B46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50197F-BB27-26BA-C74A-AB894DEE77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429F52-1282-4D32-A0DB-02F3ADD2AA9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99537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B551EA-67C5-9DE9-CC57-2B57C3CFFD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016C9F6-0C8E-A4C7-888E-E39EC9C3F8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24C7876-257B-BF88-9913-8E0749D156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974A3-0F30-423E-8066-5400571D2D9A}" type="datetimeFigureOut">
              <a:rPr lang="en-GB" smtClean="0"/>
              <a:t>30/08/2024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1A83B1-9488-7B29-C548-6243CAD07D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BEA86C-E79C-F966-A1DD-D0C586BFB5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429F52-1282-4D32-A0DB-02F3ADD2AA9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20075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8880C6-42CF-57AF-DBC2-064940EE43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4ADF75-471C-5A36-AFB8-EC7F7072254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1A818F7-08FC-15A1-9DAE-FE940095174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DC5B56B-1679-81C4-89ED-5EE822B0C4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974A3-0F30-423E-8066-5400571D2D9A}" type="datetimeFigureOut">
              <a:rPr lang="en-GB" smtClean="0"/>
              <a:t>30/08/2024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95B8D84-91F3-8A61-D7C6-EADE64CAC7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C38F44B-8AAD-B821-D193-FA8AF3F73F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429F52-1282-4D32-A0DB-02F3ADD2AA9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41153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58976B-56ED-D331-54BB-10D593EC14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D41CECA-7CAD-A08D-937B-B1DCC5CF3D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E8C0591-3AFB-5F95-A03C-ACF15E70354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AE7A049-5484-1C14-BE4C-39F554A3E0A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470CE8A-1B3A-73D7-D77B-20B67D8AEF3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DD073A7-4700-B338-45F4-304EEDCA47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974A3-0F30-423E-8066-5400571D2D9A}" type="datetimeFigureOut">
              <a:rPr lang="en-GB" smtClean="0"/>
              <a:t>30/08/2024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7F59F01-7DFE-5548-68D1-1586100AFB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0EE7E6E-68CB-FFF3-0AA2-2153E091E6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429F52-1282-4D32-A0DB-02F3ADD2AA9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02342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819ABE-5C15-6F52-DB6E-0C74D0C909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541D1F8-40AF-7937-E4A7-62E0415F99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974A3-0F30-423E-8066-5400571D2D9A}" type="datetimeFigureOut">
              <a:rPr lang="en-GB" smtClean="0"/>
              <a:t>30/08/2024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70AE946-5D89-1E61-8F12-5FACDAE66F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36EB603-FE5A-A5F6-EC50-1355D0FBA8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429F52-1282-4D32-A0DB-02F3ADD2AA9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51210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F4B64D1-BDC8-F9FE-477F-80C1800DE7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974A3-0F30-423E-8066-5400571D2D9A}" type="datetimeFigureOut">
              <a:rPr lang="en-GB" smtClean="0"/>
              <a:t>30/08/2024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55FF786-D21A-6C5F-A479-047BA93D45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56B2651-A645-32EE-DCEB-37F4590AF6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429F52-1282-4D32-A0DB-02F3ADD2AA9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14690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EC58B6-97E8-7949-B37B-5291A71D8B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E45E05-755A-7F6B-7A80-EFD0E7983D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4C12D17-49C8-5082-C4AD-B954BC20841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41B4583-0A12-BF6B-AFAC-BA92D2D442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974A3-0F30-423E-8066-5400571D2D9A}" type="datetimeFigureOut">
              <a:rPr lang="en-GB" smtClean="0"/>
              <a:t>30/08/2024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1B66D76-B7FA-1CF6-1A40-5582F2CD22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9E40CD5-778F-ED8F-B781-984B3BF6F4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429F52-1282-4D32-A0DB-02F3ADD2AA9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35735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CB9017-3514-AB06-2A01-E3C012490A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859FE47-C2E0-55D4-A0F8-E80E399990C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0D85182-AC62-85A1-4964-2FA6E49BE14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CED9A7B-37AD-4696-42C8-F2D50DB13A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974A3-0F30-423E-8066-5400571D2D9A}" type="datetimeFigureOut">
              <a:rPr lang="en-GB" smtClean="0"/>
              <a:t>30/08/2024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BDFE5BE-7F5B-AB95-425B-32CEEB61B8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59EA8E8-0035-2FB8-AD77-37B1B4BD05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429F52-1282-4D32-A0DB-02F3ADD2AA9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3657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8F569FE-B3F7-6134-979C-C415214A3B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58D3AD4-6618-7348-084F-CCE245CC4A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667058-5939-8918-1488-76A86AC88D2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34974A3-0F30-423E-8066-5400571D2D9A}" type="datetimeFigureOut">
              <a:rPr lang="en-GB" smtClean="0"/>
              <a:t>30/08/2024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60DA04-6505-3AE0-6D20-1E4DB02FCCA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BAF0A6-1B5F-0224-110D-9AF5F8FC8F2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C429F52-1282-4D32-A0DB-02F3ADD2AA9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72341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9.png"/><Relationship Id="rId4" Type="http://schemas.openxmlformats.org/officeDocument/2006/relationships/image" Target="../media/image14.sv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14.sv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sv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sv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sv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sv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sv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6.sv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7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0.png"/><Relationship Id="rId5" Type="http://schemas.openxmlformats.org/officeDocument/2006/relationships/image" Target="../media/image29.svg"/><Relationship Id="rId4" Type="http://schemas.openxmlformats.org/officeDocument/2006/relationships/image" Target="../media/image28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jpeg"/><Relationship Id="rId2" Type="http://schemas.openxmlformats.org/officeDocument/2006/relationships/slideLayout" Target="../slideLayouts/slideLayout1.xml"/><Relationship Id="rId1" Type="http://schemas.openxmlformats.org/officeDocument/2006/relationships/video" Target="https://www.youtube.com/embed/sZ_CkltlgS4?feature=oembed" TargetMode="External"/><Relationship Id="rId6" Type="http://schemas.openxmlformats.org/officeDocument/2006/relationships/image" Target="../media/image3.png"/><Relationship Id="rId5" Type="http://schemas.openxmlformats.org/officeDocument/2006/relationships/image" Target="../media/image4.png"/><Relationship Id="rId4" Type="http://schemas.openxmlformats.org/officeDocument/2006/relationships/hyperlink" Target="https://youtu.be/sZ_CkltlgS4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7.jpeg"/><Relationship Id="rId2" Type="http://schemas.openxmlformats.org/officeDocument/2006/relationships/slideLayout" Target="../slideLayouts/slideLayout1.xml"/><Relationship Id="rId1" Type="http://schemas.openxmlformats.org/officeDocument/2006/relationships/video" Target="https://www.youtube.com/embed/UmI5hbQTIUw?feature=oembed" TargetMode="External"/><Relationship Id="rId6" Type="http://schemas.openxmlformats.org/officeDocument/2006/relationships/image" Target="../media/image3.png"/><Relationship Id="rId5" Type="http://schemas.openxmlformats.org/officeDocument/2006/relationships/image" Target="../media/image4.png"/><Relationship Id="rId4" Type="http://schemas.openxmlformats.org/officeDocument/2006/relationships/hyperlink" Target="https://youtu.be/UmI5hbQTIUw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sv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B146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63A0B894-B816-DCB2-F502-D9C9B521750A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6032" b="69683"/>
          <a:stretch/>
        </p:blipFill>
        <p:spPr>
          <a:xfrm>
            <a:off x="0" y="1"/>
            <a:ext cx="3101992" cy="2768600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6AFA6AFF-E2B1-C60E-CFD1-38F1B3620824}"/>
              </a:ext>
            </a:extLst>
          </p:cNvPr>
          <p:cNvSpPr/>
          <p:nvPr/>
        </p:nvSpPr>
        <p:spPr>
          <a:xfrm>
            <a:off x="839830" y="1070190"/>
            <a:ext cx="3782970" cy="2182824"/>
          </a:xfrm>
          <a:prstGeom prst="rect">
            <a:avLst/>
          </a:prstGeom>
          <a:solidFill>
            <a:srgbClr val="1B1464"/>
          </a:solidFill>
          <a:ln>
            <a:solidFill>
              <a:srgbClr val="1B186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3" name="Picture 12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502F09B8-57F9-4AA5-2921-3CE90521AB9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6940" t="476" b="84603"/>
          <a:stretch/>
        </p:blipFill>
        <p:spPr>
          <a:xfrm>
            <a:off x="10830823" y="1"/>
            <a:ext cx="1379837" cy="1576400"/>
          </a:xfrm>
          <a:prstGeom prst="rect">
            <a:avLst/>
          </a:prstGeom>
        </p:spPr>
      </p:pic>
      <p:pic>
        <p:nvPicPr>
          <p:cNvPr id="15" name="Picture 14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C9C96347-3B1E-DD3D-6337-375DB0F4174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1429" t="86825"/>
          <a:stretch/>
        </p:blipFill>
        <p:spPr>
          <a:xfrm>
            <a:off x="10069286" y="5352145"/>
            <a:ext cx="2122713" cy="1505855"/>
          </a:xfrm>
          <a:prstGeom prst="rect">
            <a:avLst/>
          </a:prstGeom>
        </p:spPr>
      </p:pic>
      <p:sp>
        <p:nvSpPr>
          <p:cNvPr id="16" name="Rectangle 15">
            <a:extLst>
              <a:ext uri="{FF2B5EF4-FFF2-40B4-BE49-F238E27FC236}">
                <a16:creationId xmlns:a16="http://schemas.microsoft.com/office/drawing/2014/main" id="{A6487826-AA15-8608-E031-BA061296FBDF}"/>
              </a:ext>
            </a:extLst>
          </p:cNvPr>
          <p:cNvSpPr/>
          <p:nvPr/>
        </p:nvSpPr>
        <p:spPr>
          <a:xfrm>
            <a:off x="7694262" y="3747642"/>
            <a:ext cx="3469038" cy="2182824"/>
          </a:xfrm>
          <a:prstGeom prst="rect">
            <a:avLst/>
          </a:prstGeom>
          <a:solidFill>
            <a:srgbClr val="1B1464"/>
          </a:solidFill>
          <a:ln>
            <a:solidFill>
              <a:srgbClr val="1B186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8" name="Picture 17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3914D5A0-3653-62F4-5DDB-FEAC452F0CA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9464" r="88535"/>
          <a:stretch/>
        </p:blipFill>
        <p:spPr>
          <a:xfrm>
            <a:off x="0" y="5650327"/>
            <a:ext cx="1334530" cy="1226333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5C4D3DCF-11C8-0519-E06A-A49541F163E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6204" y="1807610"/>
            <a:ext cx="8219586" cy="3668896"/>
          </a:xfrm>
          <a:prstGeom prst="rect">
            <a:avLst/>
          </a:prstGeom>
        </p:spPr>
      </p:pic>
      <p:sp>
        <p:nvSpPr>
          <p:cNvPr id="21" name="TextBox 14">
            <a:extLst>
              <a:ext uri="{FF2B5EF4-FFF2-40B4-BE49-F238E27FC236}">
                <a16:creationId xmlns:a16="http://schemas.microsoft.com/office/drawing/2014/main" id="{FCB9F3D0-FEAB-42E1-9839-BEDC6089704F}"/>
              </a:ext>
            </a:extLst>
          </p:cNvPr>
          <p:cNvSpPr txBox="1"/>
          <p:nvPr/>
        </p:nvSpPr>
        <p:spPr>
          <a:xfrm>
            <a:off x="1646918" y="528752"/>
            <a:ext cx="8898161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5000" b="1" dirty="0">
                <a:solidFill>
                  <a:schemeClr val="bg1"/>
                </a:solidFill>
                <a:latin typeface="Cera Round Pro" panose="00000500000000000000" pitchFamily="50" charset="0"/>
                <a:cs typeface="Segoe UI" panose="020B0502040204020203" pitchFamily="34" charset="0"/>
              </a:rPr>
              <a:t>ANTI-BULLYING WEEK 2024</a:t>
            </a:r>
          </a:p>
        </p:txBody>
      </p:sp>
      <p:pic>
        <p:nvPicPr>
          <p:cNvPr id="22" name="Picture 21" descr="A black background with white text&#10;&#10;Description automatically generated">
            <a:extLst>
              <a:ext uri="{FF2B5EF4-FFF2-40B4-BE49-F238E27FC236}">
                <a16:creationId xmlns:a16="http://schemas.microsoft.com/office/drawing/2014/main" id="{9F30B38A-1286-FDD3-FD92-F5F0631796F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743294" y="5318262"/>
            <a:ext cx="4705407" cy="1585604"/>
          </a:xfrm>
          <a:prstGeom prst="rect">
            <a:avLst/>
          </a:prstGeom>
        </p:spPr>
      </p:pic>
      <p:pic>
        <p:nvPicPr>
          <p:cNvPr id="28" name="Picture 27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DAD3DB61-0CD2-F3C8-3B20-696CE9E4F309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139" t="20144" r="78708" b="67748"/>
          <a:stretch/>
        </p:blipFill>
        <p:spPr>
          <a:xfrm>
            <a:off x="839830" y="1516781"/>
            <a:ext cx="902043" cy="830365"/>
          </a:xfrm>
          <a:prstGeom prst="rect">
            <a:avLst/>
          </a:prstGeom>
        </p:spPr>
      </p:pic>
      <p:pic>
        <p:nvPicPr>
          <p:cNvPr id="30" name="Picture 29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E0339EE0-8D8F-915A-85BA-4E6D0AAADF1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9760" t="64685" r="511" b="24504"/>
          <a:stretch/>
        </p:blipFill>
        <p:spPr>
          <a:xfrm>
            <a:off x="9070447" y="5874129"/>
            <a:ext cx="667265" cy="741405"/>
          </a:xfrm>
          <a:prstGeom prst="rect">
            <a:avLst/>
          </a:prstGeom>
        </p:spPr>
      </p:pic>
      <p:pic>
        <p:nvPicPr>
          <p:cNvPr id="32" name="Picture 31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0B72C164-7281-F5A5-F27E-30B19F27A858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7688" t="32072" r="15694" b="59359"/>
          <a:stretch/>
        </p:blipFill>
        <p:spPr>
          <a:xfrm>
            <a:off x="9615407" y="1919277"/>
            <a:ext cx="453879" cy="587718"/>
          </a:xfrm>
          <a:prstGeom prst="rect">
            <a:avLst/>
          </a:prstGeom>
        </p:spPr>
      </p:pic>
      <p:pic>
        <p:nvPicPr>
          <p:cNvPr id="34" name="Picture 33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D33E72E1-3279-75EF-03CB-1BA97811763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95" t="65405" r="88218" b="26847"/>
          <a:stretch/>
        </p:blipFill>
        <p:spPr>
          <a:xfrm>
            <a:off x="754019" y="4323203"/>
            <a:ext cx="472285" cy="531341"/>
          </a:xfrm>
          <a:prstGeom prst="rect">
            <a:avLst/>
          </a:prstGeom>
        </p:spPr>
      </p:pic>
      <p:pic>
        <p:nvPicPr>
          <p:cNvPr id="36" name="Picture 35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9497B49C-3E12-E990-8A22-02D243B94B0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8219" t="19263" r="1064" b="68171"/>
          <a:stretch/>
        </p:blipFill>
        <p:spPr>
          <a:xfrm>
            <a:off x="10959018" y="3977279"/>
            <a:ext cx="734959" cy="861775"/>
          </a:xfrm>
          <a:prstGeom prst="rect">
            <a:avLst/>
          </a:prstGeom>
        </p:spPr>
      </p:pic>
      <p:pic>
        <p:nvPicPr>
          <p:cNvPr id="37" name="Picture 36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4979FC8A-4447-BADE-01AF-6A4A19C8574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7688" t="32072" r="15694" b="59359"/>
          <a:stretch/>
        </p:blipFill>
        <p:spPr>
          <a:xfrm>
            <a:off x="2504375" y="6120138"/>
            <a:ext cx="453879" cy="587718"/>
          </a:xfrm>
          <a:prstGeom prst="rect">
            <a:avLst/>
          </a:prstGeom>
        </p:spPr>
      </p:pic>
      <p:pic>
        <p:nvPicPr>
          <p:cNvPr id="38" name="Picture 37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2EE83BE5-4B2F-D9BB-085A-E4EDC61BC28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8219" t="19263" r="1064" b="68171"/>
          <a:stretch/>
        </p:blipFill>
        <p:spPr>
          <a:xfrm rot="16385533">
            <a:off x="6139514" y="-339652"/>
            <a:ext cx="734959" cy="861775"/>
          </a:xfrm>
          <a:prstGeom prst="rect">
            <a:avLst/>
          </a:prstGeom>
        </p:spPr>
      </p:pic>
      <p:pic>
        <p:nvPicPr>
          <p:cNvPr id="39" name="Picture 38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CCA46D80-4252-9C6D-B0CB-9169862FF210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139" t="20144" r="78708" b="67748"/>
          <a:stretch/>
        </p:blipFill>
        <p:spPr>
          <a:xfrm rot="16200000">
            <a:off x="11740978" y="1539823"/>
            <a:ext cx="902043" cy="8303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959198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757E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ounded Rectangle 16">
            <a:extLst>
              <a:ext uri="{FF2B5EF4-FFF2-40B4-BE49-F238E27FC236}">
                <a16:creationId xmlns:a16="http://schemas.microsoft.com/office/drawing/2014/main" id="{5CC397E0-5338-EC44-BE3D-225F25B75CC2}"/>
              </a:ext>
            </a:extLst>
          </p:cNvPr>
          <p:cNvSpPr/>
          <p:nvPr/>
        </p:nvSpPr>
        <p:spPr>
          <a:xfrm rot="5400000">
            <a:off x="3657518" y="-1617995"/>
            <a:ext cx="4487328" cy="10791369"/>
          </a:xfrm>
          <a:prstGeom prst="roundRect">
            <a:avLst>
              <a:gd name="adj" fmla="val 50000"/>
            </a:avLst>
          </a:prstGeom>
          <a:solidFill>
            <a:srgbClr val="1B1464"/>
          </a:solidFill>
          <a:ln w="57150">
            <a:solidFill>
              <a:srgbClr val="1B146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5" name="Rounded Rectangle 16">
            <a:extLst>
              <a:ext uri="{FF2B5EF4-FFF2-40B4-BE49-F238E27FC236}">
                <a16:creationId xmlns:a16="http://schemas.microsoft.com/office/drawing/2014/main" id="{A070F455-B078-1732-ABF8-1058635A2C54}"/>
              </a:ext>
            </a:extLst>
          </p:cNvPr>
          <p:cNvSpPr/>
          <p:nvPr/>
        </p:nvSpPr>
        <p:spPr>
          <a:xfrm rot="9232349">
            <a:off x="8691487" y="-3143663"/>
            <a:ext cx="1717775" cy="4678206"/>
          </a:xfrm>
          <a:prstGeom prst="roundRect">
            <a:avLst>
              <a:gd name="adj" fmla="val 50000"/>
            </a:avLst>
          </a:prstGeom>
          <a:solidFill>
            <a:srgbClr val="1B146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7" name="Rounded Rectangle 16">
            <a:extLst>
              <a:ext uri="{FF2B5EF4-FFF2-40B4-BE49-F238E27FC236}">
                <a16:creationId xmlns:a16="http://schemas.microsoft.com/office/drawing/2014/main" id="{1AA4FFB1-7A93-1744-CA13-EAD8BEF002EC}"/>
              </a:ext>
            </a:extLst>
          </p:cNvPr>
          <p:cNvSpPr/>
          <p:nvPr/>
        </p:nvSpPr>
        <p:spPr>
          <a:xfrm rot="9232349">
            <a:off x="7884845" y="-2308266"/>
            <a:ext cx="616302" cy="3467787"/>
          </a:xfrm>
          <a:prstGeom prst="roundRect">
            <a:avLst>
              <a:gd name="adj" fmla="val 50000"/>
            </a:avLst>
          </a:prstGeom>
          <a:solidFill>
            <a:srgbClr val="1B146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3" name="Rounded Rectangle 16">
            <a:extLst>
              <a:ext uri="{FF2B5EF4-FFF2-40B4-BE49-F238E27FC236}">
                <a16:creationId xmlns:a16="http://schemas.microsoft.com/office/drawing/2014/main" id="{91E2873D-7A61-CC48-663E-48FDAACC575A}"/>
              </a:ext>
            </a:extLst>
          </p:cNvPr>
          <p:cNvSpPr/>
          <p:nvPr/>
        </p:nvSpPr>
        <p:spPr>
          <a:xfrm rot="5400000">
            <a:off x="3918561" y="-1747754"/>
            <a:ext cx="4354878" cy="10620539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 w="57150">
            <a:solidFill>
              <a:srgbClr val="1B146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DC567D46-0673-BF33-964D-985A1A0D84F8}"/>
              </a:ext>
            </a:extLst>
          </p:cNvPr>
          <p:cNvSpPr txBox="1"/>
          <p:nvPr/>
        </p:nvSpPr>
        <p:spPr>
          <a:xfrm>
            <a:off x="1103202" y="2250360"/>
            <a:ext cx="9985596" cy="28623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6000" b="1" dirty="0">
                <a:solidFill>
                  <a:srgbClr val="1B1464"/>
                </a:solidFill>
                <a:latin typeface="Cera Round Pro" panose="00000500000000000000" pitchFamily="50" charset="0"/>
                <a:cs typeface="Times New Roman" panose="02020603050405020304" pitchFamily="18" charset="0"/>
              </a:rPr>
              <a:t>What does a respectful and disrespectful disagreement look like?</a:t>
            </a:r>
            <a:endParaRPr lang="en-GB" sz="6000" b="1" dirty="0">
              <a:solidFill>
                <a:srgbClr val="1B1464"/>
              </a:solidFill>
              <a:latin typeface="Cera Round Pro" panose="00000500000000000000" pitchFamily="50" charset="0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8F58FB81-C75D-12F1-C80A-CD379B6408F9}"/>
              </a:ext>
            </a:extLst>
          </p:cNvPr>
          <p:cNvSpPr txBox="1"/>
          <p:nvPr/>
        </p:nvSpPr>
        <p:spPr>
          <a:xfrm>
            <a:off x="2372345" y="1955153"/>
            <a:ext cx="742716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en-GB" dirty="0"/>
          </a:p>
        </p:txBody>
      </p:sp>
      <p:sp>
        <p:nvSpPr>
          <p:cNvPr id="4" name="Rounded Rectangle 16">
            <a:extLst>
              <a:ext uri="{FF2B5EF4-FFF2-40B4-BE49-F238E27FC236}">
                <a16:creationId xmlns:a16="http://schemas.microsoft.com/office/drawing/2014/main" id="{063DB51C-4CDB-B22D-695B-A8EF3270D752}"/>
              </a:ext>
            </a:extLst>
          </p:cNvPr>
          <p:cNvSpPr/>
          <p:nvPr/>
        </p:nvSpPr>
        <p:spPr>
          <a:xfrm rot="5400000">
            <a:off x="3973043" y="-955543"/>
            <a:ext cx="902800" cy="4573954"/>
          </a:xfrm>
          <a:prstGeom prst="roundRect">
            <a:avLst>
              <a:gd name="adj" fmla="val 50000"/>
            </a:avLst>
          </a:prstGeom>
          <a:solidFill>
            <a:srgbClr val="1B146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6" name="TextBox 7">
            <a:extLst>
              <a:ext uri="{FF2B5EF4-FFF2-40B4-BE49-F238E27FC236}">
                <a16:creationId xmlns:a16="http://schemas.microsoft.com/office/drawing/2014/main" id="{26893861-73BF-ABBF-87AA-EC42B4889012}"/>
              </a:ext>
            </a:extLst>
          </p:cNvPr>
          <p:cNvSpPr txBox="1"/>
          <p:nvPr/>
        </p:nvSpPr>
        <p:spPr>
          <a:xfrm>
            <a:off x="309415" y="1038313"/>
            <a:ext cx="8266814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200" b="1" dirty="0">
                <a:solidFill>
                  <a:schemeClr val="bg1"/>
                </a:solidFill>
                <a:latin typeface="Cera Round Pro" panose="00000500000000000000" pitchFamily="50" charset="0"/>
                <a:cs typeface="Arial" panose="020B0604020202020204" pitchFamily="34" charset="0"/>
              </a:rPr>
              <a:t>GROUP ACTIVITY</a:t>
            </a:r>
          </a:p>
        </p:txBody>
      </p:sp>
      <p:pic>
        <p:nvPicPr>
          <p:cNvPr id="2" name="Picture 1" descr="A black background with white text&#10;&#10;Description automatically generated">
            <a:extLst>
              <a:ext uri="{FF2B5EF4-FFF2-40B4-BE49-F238E27FC236}">
                <a16:creationId xmlns:a16="http://schemas.microsoft.com/office/drawing/2014/main" id="{9B0F88CE-6DE8-74FA-6960-134A4FDB51C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37314" y="6015744"/>
            <a:ext cx="2917371" cy="9830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58544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A8D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A white speech bubble on a purple background&#10;&#10;Description automatically generated">
            <a:extLst>
              <a:ext uri="{FF2B5EF4-FFF2-40B4-BE49-F238E27FC236}">
                <a16:creationId xmlns:a16="http://schemas.microsoft.com/office/drawing/2014/main" id="{280CCB1D-B47C-0257-3BE8-D57546E7779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clrChange>
              <a:clrFrom>
                <a:srgbClr val="8355DC"/>
              </a:clrFrom>
              <a:clrTo>
                <a:srgbClr val="8355DC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423" t="14436" r="16005" b="2830"/>
          <a:stretch/>
        </p:blipFill>
        <p:spPr>
          <a:xfrm>
            <a:off x="785728" y="922631"/>
            <a:ext cx="11015000" cy="6694557"/>
          </a:xfrm>
          <a:prstGeom prst="rect">
            <a:avLst/>
          </a:prstGeom>
        </p:spPr>
      </p:pic>
      <p:sp>
        <p:nvSpPr>
          <p:cNvPr id="5" name="Rounded Rectangle 16">
            <a:extLst>
              <a:ext uri="{FF2B5EF4-FFF2-40B4-BE49-F238E27FC236}">
                <a16:creationId xmlns:a16="http://schemas.microsoft.com/office/drawing/2014/main" id="{A070F455-B078-1732-ABF8-1058635A2C54}"/>
              </a:ext>
            </a:extLst>
          </p:cNvPr>
          <p:cNvSpPr/>
          <p:nvPr/>
        </p:nvSpPr>
        <p:spPr>
          <a:xfrm rot="9232349">
            <a:off x="8987846" y="-3432179"/>
            <a:ext cx="1717775" cy="4678206"/>
          </a:xfrm>
          <a:prstGeom prst="roundRect">
            <a:avLst>
              <a:gd name="adj" fmla="val 50000"/>
            </a:avLst>
          </a:prstGeom>
          <a:solidFill>
            <a:srgbClr val="1B146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7" name="Rounded Rectangle 16">
            <a:extLst>
              <a:ext uri="{FF2B5EF4-FFF2-40B4-BE49-F238E27FC236}">
                <a16:creationId xmlns:a16="http://schemas.microsoft.com/office/drawing/2014/main" id="{1AA4FFB1-7A93-1744-CA13-EAD8BEF002EC}"/>
              </a:ext>
            </a:extLst>
          </p:cNvPr>
          <p:cNvSpPr/>
          <p:nvPr/>
        </p:nvSpPr>
        <p:spPr>
          <a:xfrm rot="9232349">
            <a:off x="8229387" y="-2595128"/>
            <a:ext cx="616302" cy="3467787"/>
          </a:xfrm>
          <a:prstGeom prst="roundRect">
            <a:avLst>
              <a:gd name="adj" fmla="val 50000"/>
            </a:avLst>
          </a:prstGeom>
          <a:solidFill>
            <a:srgbClr val="1B146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DC567D46-0673-BF33-964D-985A1A0D84F8}"/>
              </a:ext>
            </a:extLst>
          </p:cNvPr>
          <p:cNvSpPr txBox="1"/>
          <p:nvPr/>
        </p:nvSpPr>
        <p:spPr>
          <a:xfrm>
            <a:off x="2504084" y="2097402"/>
            <a:ext cx="9417429" cy="236988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>
              <a:spcBef>
                <a:spcPts val="1200"/>
              </a:spcBef>
            </a:pPr>
            <a:r>
              <a:rPr lang="en-US" sz="3200" b="1" dirty="0">
                <a:solidFill>
                  <a:srgbClr val="1B1464"/>
                </a:solidFill>
                <a:effectLst/>
                <a:latin typeface="Cera Round Pro" panose="00000500000000000000" pitchFamily="50" charset="0"/>
                <a:ea typeface="Cera Pro" panose="00000500000000000000" pitchFamily="50" charset="0"/>
                <a:cs typeface="Times New Roman" panose="02020603050405020304" pitchFamily="18" charset="0"/>
              </a:rPr>
              <a:t>"That’s a stupid idea, mine is way better.“</a:t>
            </a:r>
            <a:endParaRPr lang="en-GB" sz="3200" b="1" dirty="0">
              <a:solidFill>
                <a:srgbClr val="1B1464"/>
              </a:solidFill>
              <a:latin typeface="Cera Round Pro" panose="00000500000000000000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spcBef>
                <a:spcPts val="1200"/>
              </a:spcBef>
            </a:pPr>
            <a:r>
              <a:rPr lang="en-US" sz="3200" b="1" dirty="0">
                <a:solidFill>
                  <a:srgbClr val="3A8DFF"/>
                </a:solidFill>
                <a:effectLst/>
                <a:latin typeface="Cera Round Pro" panose="00000500000000000000" pitchFamily="50" charset="0"/>
                <a:ea typeface="Cera Pro" panose="00000500000000000000" pitchFamily="50" charset="0"/>
                <a:cs typeface="Times New Roman" panose="02020603050405020304" pitchFamily="18" charset="0"/>
              </a:rPr>
              <a:t>"You’re wrong, and you don’t know what you’re talking about.“</a:t>
            </a:r>
            <a:endParaRPr lang="en-GB" sz="3200" b="1" dirty="0">
              <a:solidFill>
                <a:srgbClr val="3A8DFF"/>
              </a:solidFill>
              <a:latin typeface="Cera Round Pro" panose="00000500000000000000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spcBef>
                <a:spcPts val="1200"/>
              </a:spcBef>
            </a:pPr>
            <a:r>
              <a:rPr lang="en-US" sz="3200" b="1" dirty="0">
                <a:solidFill>
                  <a:srgbClr val="1B1464"/>
                </a:solidFill>
                <a:effectLst/>
                <a:latin typeface="Cera Round Pro" panose="00000500000000000000" pitchFamily="50" charset="0"/>
                <a:ea typeface="Cera Pro" panose="00000500000000000000" pitchFamily="50" charset="0"/>
                <a:cs typeface="Times New Roman" panose="02020603050405020304" pitchFamily="18" charset="0"/>
              </a:rPr>
              <a:t>"No one cares about what you think."</a:t>
            </a:r>
            <a:endParaRPr lang="en-GB" sz="3200" b="1" dirty="0">
              <a:solidFill>
                <a:srgbClr val="1B1464"/>
              </a:solidFill>
              <a:effectLst/>
              <a:latin typeface="Cera Round Pro" panose="00000500000000000000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59C2FFEE-2D8E-77D8-536A-0A5759905DBE}"/>
              </a:ext>
            </a:extLst>
          </p:cNvPr>
          <p:cNvSpPr/>
          <p:nvPr/>
        </p:nvSpPr>
        <p:spPr>
          <a:xfrm>
            <a:off x="2154848" y="5494497"/>
            <a:ext cx="70339" cy="67132"/>
          </a:xfrm>
          <a:prstGeom prst="rect">
            <a:avLst/>
          </a:prstGeom>
          <a:solidFill>
            <a:srgbClr val="1B1862"/>
          </a:solidFill>
          <a:ln>
            <a:solidFill>
              <a:srgbClr val="1B186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B516167-2218-B938-05A2-161ED54DDFF2}"/>
              </a:ext>
            </a:extLst>
          </p:cNvPr>
          <p:cNvSpPr txBox="1"/>
          <p:nvPr/>
        </p:nvSpPr>
        <p:spPr>
          <a:xfrm>
            <a:off x="1898" y="-199812"/>
            <a:ext cx="1718356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0" b="1" dirty="0">
                <a:solidFill>
                  <a:srgbClr val="1B1464"/>
                </a:solidFill>
                <a:latin typeface="Cera Round Pro" panose="00000500000000000000" pitchFamily="50" charset="0"/>
                <a:cs typeface="Arial" panose="020B0604020202020204" pitchFamily="34" charset="0"/>
              </a:rPr>
              <a:t>“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383A146-B486-9B4D-6FC1-A3B4BB771938}"/>
              </a:ext>
            </a:extLst>
          </p:cNvPr>
          <p:cNvSpPr txBox="1"/>
          <p:nvPr/>
        </p:nvSpPr>
        <p:spPr>
          <a:xfrm rot="10800000">
            <a:off x="10253994" y="3971588"/>
            <a:ext cx="1718356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0" b="1" dirty="0">
                <a:solidFill>
                  <a:srgbClr val="1B1464"/>
                </a:solidFill>
                <a:latin typeface="Cera Round Pro" panose="00000500000000000000" pitchFamily="50" charset="0"/>
                <a:cs typeface="Arial" panose="020B0604020202020204" pitchFamily="34" charset="0"/>
              </a:rPr>
              <a:t>“</a:t>
            </a:r>
          </a:p>
        </p:txBody>
      </p:sp>
      <p:pic>
        <p:nvPicPr>
          <p:cNvPr id="4" name="Graphic 3" descr="Right pointing backhand index with solid fill">
            <a:extLst>
              <a:ext uri="{FF2B5EF4-FFF2-40B4-BE49-F238E27FC236}">
                <a16:creationId xmlns:a16="http://schemas.microsoft.com/office/drawing/2014/main" id="{763AB937-F743-8B5D-7538-43A7AC85176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494109" y="1993703"/>
            <a:ext cx="787249" cy="787249"/>
          </a:xfrm>
          <a:prstGeom prst="rect">
            <a:avLst/>
          </a:prstGeom>
        </p:spPr>
      </p:pic>
      <p:pic>
        <p:nvPicPr>
          <p:cNvPr id="8" name="Graphic 7" descr="Right pointing backhand index with solid fill">
            <a:extLst>
              <a:ext uri="{FF2B5EF4-FFF2-40B4-BE49-F238E27FC236}">
                <a16:creationId xmlns:a16="http://schemas.microsoft.com/office/drawing/2014/main" id="{43939948-E0A4-1D60-EAB5-38D557D0F7A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494108" y="2843029"/>
            <a:ext cx="787249" cy="787249"/>
          </a:xfrm>
          <a:prstGeom prst="rect">
            <a:avLst/>
          </a:prstGeom>
        </p:spPr>
      </p:pic>
      <p:pic>
        <p:nvPicPr>
          <p:cNvPr id="9" name="Graphic 8" descr="Right pointing backhand index with solid fill">
            <a:extLst>
              <a:ext uri="{FF2B5EF4-FFF2-40B4-BE49-F238E27FC236}">
                <a16:creationId xmlns:a16="http://schemas.microsoft.com/office/drawing/2014/main" id="{C2DE8C0E-A7B0-E163-3B3A-8A46C3C1912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494108" y="3763138"/>
            <a:ext cx="787249" cy="787249"/>
          </a:xfrm>
          <a:prstGeom prst="rect">
            <a:avLst/>
          </a:prstGeom>
        </p:spPr>
      </p:pic>
      <p:sp>
        <p:nvSpPr>
          <p:cNvPr id="10" name="Rounded Rectangle 16">
            <a:extLst>
              <a:ext uri="{FF2B5EF4-FFF2-40B4-BE49-F238E27FC236}">
                <a16:creationId xmlns:a16="http://schemas.microsoft.com/office/drawing/2014/main" id="{BA009A24-A953-1249-CEED-E27DD187FEC5}"/>
              </a:ext>
            </a:extLst>
          </p:cNvPr>
          <p:cNvSpPr/>
          <p:nvPr/>
        </p:nvSpPr>
        <p:spPr>
          <a:xfrm rot="5400000">
            <a:off x="5288091" y="-2690945"/>
            <a:ext cx="721828" cy="7857502"/>
          </a:xfrm>
          <a:prstGeom prst="roundRect">
            <a:avLst>
              <a:gd name="adj" fmla="val 50000"/>
            </a:avLst>
          </a:prstGeom>
          <a:solidFill>
            <a:srgbClr val="1B146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1" name="TextBox 7">
            <a:extLst>
              <a:ext uri="{FF2B5EF4-FFF2-40B4-BE49-F238E27FC236}">
                <a16:creationId xmlns:a16="http://schemas.microsoft.com/office/drawing/2014/main" id="{D3645614-19DB-E85F-F094-6BBAC2FBA676}"/>
              </a:ext>
            </a:extLst>
          </p:cNvPr>
          <p:cNvSpPr txBox="1"/>
          <p:nvPr/>
        </p:nvSpPr>
        <p:spPr>
          <a:xfrm>
            <a:off x="1494108" y="1007254"/>
            <a:ext cx="8266814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400" b="1" dirty="0">
                <a:solidFill>
                  <a:schemeClr val="bg1"/>
                </a:solidFill>
                <a:effectLst/>
                <a:latin typeface="Cera Round Pro" panose="00000500000000000000" pitchFamily="50" charset="0"/>
                <a:ea typeface="Cera Pro" panose="00000500000000000000" pitchFamily="50" charset="0"/>
                <a:cs typeface="Times New Roman" panose="02020603050405020304" pitchFamily="18" charset="0"/>
              </a:rPr>
              <a:t>EXAMPLE DISRESPECTFUL DISAGREEMENT PHRASES</a:t>
            </a:r>
            <a:endParaRPr lang="en-US" sz="2400" b="1" dirty="0">
              <a:solidFill>
                <a:schemeClr val="bg1"/>
              </a:solidFill>
              <a:latin typeface="Cera Round Pro" panose="00000500000000000000" pitchFamily="50" charset="0"/>
              <a:cs typeface="Arial" panose="020B0604020202020204" pitchFamily="34" charset="0"/>
            </a:endParaRPr>
          </a:p>
        </p:txBody>
      </p:sp>
      <p:pic>
        <p:nvPicPr>
          <p:cNvPr id="13" name="Picture 12" descr="A blue text on a black background&#10;&#10;Description automatically generated">
            <a:extLst>
              <a:ext uri="{FF2B5EF4-FFF2-40B4-BE49-F238E27FC236}">
                <a16:creationId xmlns:a16="http://schemas.microsoft.com/office/drawing/2014/main" id="{00A5925D-BFDF-816E-BEA2-3AC8CF72127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7260" y="6006804"/>
            <a:ext cx="2917368" cy="9830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014297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757E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A white speech bubble on a purple background&#10;&#10;Description automatically generated">
            <a:extLst>
              <a:ext uri="{FF2B5EF4-FFF2-40B4-BE49-F238E27FC236}">
                <a16:creationId xmlns:a16="http://schemas.microsoft.com/office/drawing/2014/main" id="{280CCB1D-B47C-0257-3BE8-D57546E7779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clrChange>
              <a:clrFrom>
                <a:srgbClr val="8355DC"/>
              </a:clrFrom>
              <a:clrTo>
                <a:srgbClr val="8355DC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423" t="14436" r="16005" b="2830"/>
          <a:stretch/>
        </p:blipFill>
        <p:spPr>
          <a:xfrm>
            <a:off x="785728" y="922631"/>
            <a:ext cx="11015000" cy="6694557"/>
          </a:xfrm>
          <a:prstGeom prst="rect">
            <a:avLst/>
          </a:prstGeom>
        </p:spPr>
      </p:pic>
      <p:sp>
        <p:nvSpPr>
          <p:cNvPr id="5" name="Rounded Rectangle 16">
            <a:extLst>
              <a:ext uri="{FF2B5EF4-FFF2-40B4-BE49-F238E27FC236}">
                <a16:creationId xmlns:a16="http://schemas.microsoft.com/office/drawing/2014/main" id="{A070F455-B078-1732-ABF8-1058635A2C54}"/>
              </a:ext>
            </a:extLst>
          </p:cNvPr>
          <p:cNvSpPr/>
          <p:nvPr/>
        </p:nvSpPr>
        <p:spPr>
          <a:xfrm rot="9232349">
            <a:off x="8987846" y="-3432179"/>
            <a:ext cx="1717775" cy="4678206"/>
          </a:xfrm>
          <a:prstGeom prst="roundRect">
            <a:avLst>
              <a:gd name="adj" fmla="val 50000"/>
            </a:avLst>
          </a:prstGeom>
          <a:solidFill>
            <a:srgbClr val="1B146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7" name="Rounded Rectangle 16">
            <a:extLst>
              <a:ext uri="{FF2B5EF4-FFF2-40B4-BE49-F238E27FC236}">
                <a16:creationId xmlns:a16="http://schemas.microsoft.com/office/drawing/2014/main" id="{1AA4FFB1-7A93-1744-CA13-EAD8BEF002EC}"/>
              </a:ext>
            </a:extLst>
          </p:cNvPr>
          <p:cNvSpPr/>
          <p:nvPr/>
        </p:nvSpPr>
        <p:spPr>
          <a:xfrm rot="9232349">
            <a:off x="8229387" y="-2595128"/>
            <a:ext cx="616302" cy="3467787"/>
          </a:xfrm>
          <a:prstGeom prst="roundRect">
            <a:avLst>
              <a:gd name="adj" fmla="val 50000"/>
            </a:avLst>
          </a:prstGeom>
          <a:solidFill>
            <a:srgbClr val="1B146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DC567D46-0673-BF33-964D-985A1A0D84F8}"/>
              </a:ext>
            </a:extLst>
          </p:cNvPr>
          <p:cNvSpPr txBox="1"/>
          <p:nvPr/>
        </p:nvSpPr>
        <p:spPr>
          <a:xfrm>
            <a:off x="2469110" y="1884843"/>
            <a:ext cx="9417429" cy="28623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>
              <a:spcBef>
                <a:spcPts val="1200"/>
              </a:spcBef>
            </a:pPr>
            <a:r>
              <a:rPr lang="en-GB" sz="3200" b="1" dirty="0">
                <a:solidFill>
                  <a:srgbClr val="1B1464"/>
                </a:solidFill>
                <a:effectLst/>
                <a:latin typeface="Cera Round Pro" panose="00000500000000000000" pitchFamily="50" charset="0"/>
                <a:ea typeface="Cera Pro" panose="00000500000000000000" pitchFamily="50" charset="0"/>
                <a:cs typeface="Times New Roman" panose="02020603050405020304" pitchFamily="18" charset="0"/>
              </a:rPr>
              <a:t>"I don’t think we will agree so shall we do something else we both like?” </a:t>
            </a:r>
          </a:p>
          <a:p>
            <a:pPr lvl="0">
              <a:spcBef>
                <a:spcPts val="1200"/>
              </a:spcBef>
            </a:pPr>
            <a:r>
              <a:rPr lang="en-GB" sz="3200" b="1" dirty="0">
                <a:solidFill>
                  <a:srgbClr val="8757E5"/>
                </a:solidFill>
                <a:effectLst/>
                <a:latin typeface="Cera Round Pro" panose="00000500000000000000" pitchFamily="50" charset="0"/>
                <a:ea typeface="Cera Pro" panose="00000500000000000000" pitchFamily="50" charset="0"/>
                <a:cs typeface="Times New Roman" panose="02020603050405020304" pitchFamily="18" charset="0"/>
              </a:rPr>
              <a:t>"I get what you are saying, but I think…“</a:t>
            </a:r>
          </a:p>
          <a:p>
            <a:pPr lvl="0">
              <a:spcBef>
                <a:spcPts val="1200"/>
              </a:spcBef>
            </a:pPr>
            <a:r>
              <a:rPr lang="en-GB" sz="3200" b="1" dirty="0">
                <a:solidFill>
                  <a:srgbClr val="1B1464"/>
                </a:solidFill>
                <a:effectLst/>
                <a:latin typeface="Cera Round Pro" panose="00000500000000000000" pitchFamily="50" charset="0"/>
                <a:ea typeface="Cera Pro" panose="00000500000000000000" pitchFamily="50" charset="0"/>
                <a:cs typeface="Times New Roman" panose="02020603050405020304" pitchFamily="18" charset="0"/>
              </a:rPr>
              <a:t>“I don’t want to argue with you, you’re my friend …”</a:t>
            </a:r>
            <a:endParaRPr lang="en-GB" sz="3200" b="1" dirty="0">
              <a:solidFill>
                <a:srgbClr val="1B1464"/>
              </a:solidFill>
              <a:effectLst/>
              <a:latin typeface="Cera Round Pro" panose="00000500000000000000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59C2FFEE-2D8E-77D8-536A-0A5759905DBE}"/>
              </a:ext>
            </a:extLst>
          </p:cNvPr>
          <p:cNvSpPr/>
          <p:nvPr/>
        </p:nvSpPr>
        <p:spPr>
          <a:xfrm>
            <a:off x="2154848" y="5494497"/>
            <a:ext cx="70339" cy="67132"/>
          </a:xfrm>
          <a:prstGeom prst="rect">
            <a:avLst/>
          </a:prstGeom>
          <a:solidFill>
            <a:srgbClr val="1B1862"/>
          </a:solidFill>
          <a:ln>
            <a:solidFill>
              <a:srgbClr val="1B186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B516167-2218-B938-05A2-161ED54DDFF2}"/>
              </a:ext>
            </a:extLst>
          </p:cNvPr>
          <p:cNvSpPr txBox="1"/>
          <p:nvPr/>
        </p:nvSpPr>
        <p:spPr>
          <a:xfrm>
            <a:off x="1898" y="-199812"/>
            <a:ext cx="1718356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0" b="1" dirty="0">
                <a:solidFill>
                  <a:schemeClr val="bg1"/>
                </a:solidFill>
                <a:latin typeface="Cera Round Pro" panose="00000500000000000000" pitchFamily="50" charset="0"/>
                <a:cs typeface="Arial" panose="020B0604020202020204" pitchFamily="34" charset="0"/>
              </a:rPr>
              <a:t>“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383A146-B486-9B4D-6FC1-A3B4BB771938}"/>
              </a:ext>
            </a:extLst>
          </p:cNvPr>
          <p:cNvSpPr txBox="1"/>
          <p:nvPr/>
        </p:nvSpPr>
        <p:spPr>
          <a:xfrm rot="10800000">
            <a:off x="10253994" y="3971588"/>
            <a:ext cx="1718356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0" b="1" dirty="0">
                <a:solidFill>
                  <a:schemeClr val="bg1"/>
                </a:solidFill>
                <a:latin typeface="Cera Round Pro" panose="00000500000000000000" pitchFamily="50" charset="0"/>
                <a:cs typeface="Arial" panose="020B0604020202020204" pitchFamily="34" charset="0"/>
              </a:rPr>
              <a:t>“</a:t>
            </a:r>
          </a:p>
        </p:txBody>
      </p:sp>
      <p:pic>
        <p:nvPicPr>
          <p:cNvPr id="4" name="Graphic 3" descr="Right pointing backhand index with solid fill">
            <a:extLst>
              <a:ext uri="{FF2B5EF4-FFF2-40B4-BE49-F238E27FC236}">
                <a16:creationId xmlns:a16="http://schemas.microsoft.com/office/drawing/2014/main" id="{763AB937-F743-8B5D-7538-43A7AC85176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579919" y="1997376"/>
            <a:ext cx="787249" cy="787249"/>
          </a:xfrm>
          <a:prstGeom prst="rect">
            <a:avLst/>
          </a:prstGeom>
        </p:spPr>
      </p:pic>
      <p:pic>
        <p:nvPicPr>
          <p:cNvPr id="8" name="Graphic 7" descr="Right pointing backhand index with solid fill">
            <a:extLst>
              <a:ext uri="{FF2B5EF4-FFF2-40B4-BE49-F238E27FC236}">
                <a16:creationId xmlns:a16="http://schemas.microsoft.com/office/drawing/2014/main" id="{43939948-E0A4-1D60-EAB5-38D557D0F7A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537013" y="2940615"/>
            <a:ext cx="787249" cy="787249"/>
          </a:xfrm>
          <a:prstGeom prst="rect">
            <a:avLst/>
          </a:prstGeom>
        </p:spPr>
      </p:pic>
      <p:pic>
        <p:nvPicPr>
          <p:cNvPr id="9" name="Graphic 8" descr="Right pointing backhand index with solid fill">
            <a:extLst>
              <a:ext uri="{FF2B5EF4-FFF2-40B4-BE49-F238E27FC236}">
                <a16:creationId xmlns:a16="http://schemas.microsoft.com/office/drawing/2014/main" id="{C2DE8C0E-A7B0-E163-3B3A-8A46C3C1912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543068" y="3907068"/>
            <a:ext cx="787249" cy="787249"/>
          </a:xfrm>
          <a:prstGeom prst="rect">
            <a:avLst/>
          </a:prstGeom>
        </p:spPr>
      </p:pic>
      <p:sp>
        <p:nvSpPr>
          <p:cNvPr id="10" name="Rounded Rectangle 16">
            <a:extLst>
              <a:ext uri="{FF2B5EF4-FFF2-40B4-BE49-F238E27FC236}">
                <a16:creationId xmlns:a16="http://schemas.microsoft.com/office/drawing/2014/main" id="{BA009A24-A953-1249-CEED-E27DD187FEC5}"/>
              </a:ext>
            </a:extLst>
          </p:cNvPr>
          <p:cNvSpPr/>
          <p:nvPr/>
        </p:nvSpPr>
        <p:spPr>
          <a:xfrm rot="5400000">
            <a:off x="5288091" y="-2690945"/>
            <a:ext cx="721828" cy="7857502"/>
          </a:xfrm>
          <a:prstGeom prst="roundRect">
            <a:avLst>
              <a:gd name="adj" fmla="val 50000"/>
            </a:avLst>
          </a:prstGeom>
          <a:solidFill>
            <a:srgbClr val="1B146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1" name="TextBox 7">
            <a:extLst>
              <a:ext uri="{FF2B5EF4-FFF2-40B4-BE49-F238E27FC236}">
                <a16:creationId xmlns:a16="http://schemas.microsoft.com/office/drawing/2014/main" id="{D3645614-19DB-E85F-F094-6BBAC2FBA676}"/>
              </a:ext>
            </a:extLst>
          </p:cNvPr>
          <p:cNvSpPr txBox="1"/>
          <p:nvPr/>
        </p:nvSpPr>
        <p:spPr>
          <a:xfrm>
            <a:off x="1494108" y="1007254"/>
            <a:ext cx="8266814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400" b="1" dirty="0">
                <a:solidFill>
                  <a:schemeClr val="bg1"/>
                </a:solidFill>
                <a:effectLst/>
                <a:latin typeface="Cera Round Pro" panose="00000500000000000000" pitchFamily="50" charset="0"/>
                <a:ea typeface="Cera Pro" panose="00000500000000000000" pitchFamily="50" charset="0"/>
                <a:cs typeface="Times New Roman" panose="02020603050405020304" pitchFamily="18" charset="0"/>
              </a:rPr>
              <a:t>EXAMPLE RESPECTFUL DISAGREEMENT PHRASES</a:t>
            </a:r>
            <a:endParaRPr lang="en-US" sz="2400" b="1" dirty="0">
              <a:solidFill>
                <a:schemeClr val="bg1"/>
              </a:solidFill>
              <a:latin typeface="Cera Round Pro" panose="00000500000000000000" pitchFamily="50" charset="0"/>
              <a:cs typeface="Arial" panose="020B0604020202020204" pitchFamily="34" charset="0"/>
            </a:endParaRPr>
          </a:p>
        </p:txBody>
      </p:sp>
      <p:pic>
        <p:nvPicPr>
          <p:cNvPr id="13" name="Picture 12" descr="A black background with white text&#10;&#10;Description automatically generated">
            <a:extLst>
              <a:ext uri="{FF2B5EF4-FFF2-40B4-BE49-F238E27FC236}">
                <a16:creationId xmlns:a16="http://schemas.microsoft.com/office/drawing/2014/main" id="{6C7C7CCD-0408-ACE0-A5D2-B81145C82A3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637314" y="6015744"/>
            <a:ext cx="2917371" cy="9830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858859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16">
            <a:extLst>
              <a:ext uri="{FF2B5EF4-FFF2-40B4-BE49-F238E27FC236}">
                <a16:creationId xmlns:a16="http://schemas.microsoft.com/office/drawing/2014/main" id="{4F8A769D-C2A6-9D81-CBC3-6C3D4A8840DB}"/>
              </a:ext>
            </a:extLst>
          </p:cNvPr>
          <p:cNvSpPr/>
          <p:nvPr/>
        </p:nvSpPr>
        <p:spPr>
          <a:xfrm rot="16200000">
            <a:off x="5436973" y="-4052412"/>
            <a:ext cx="1095082" cy="10035312"/>
          </a:xfrm>
          <a:prstGeom prst="roundRect">
            <a:avLst>
              <a:gd name="adj" fmla="val 50000"/>
            </a:avLst>
          </a:prstGeom>
          <a:solidFill>
            <a:srgbClr val="1B1862"/>
          </a:solidFill>
          <a:ln w="57150">
            <a:solidFill>
              <a:srgbClr val="1B186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2" name="Rounded Rectangle 16">
            <a:extLst>
              <a:ext uri="{FF2B5EF4-FFF2-40B4-BE49-F238E27FC236}">
                <a16:creationId xmlns:a16="http://schemas.microsoft.com/office/drawing/2014/main" id="{E4DE469E-BC00-8F33-C7DB-1B922E57A82A}"/>
              </a:ext>
            </a:extLst>
          </p:cNvPr>
          <p:cNvSpPr/>
          <p:nvPr/>
        </p:nvSpPr>
        <p:spPr>
          <a:xfrm rot="16200000">
            <a:off x="5509027" y="-4134858"/>
            <a:ext cx="1095082" cy="10035312"/>
          </a:xfrm>
          <a:prstGeom prst="roundRect">
            <a:avLst>
              <a:gd name="adj" fmla="val 50000"/>
            </a:avLst>
          </a:prstGeom>
          <a:solidFill>
            <a:srgbClr val="3A8DFF"/>
          </a:solidFill>
          <a:ln w="57150">
            <a:solidFill>
              <a:srgbClr val="1B186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5" name="TextBox 7">
            <a:extLst>
              <a:ext uri="{FF2B5EF4-FFF2-40B4-BE49-F238E27FC236}">
                <a16:creationId xmlns:a16="http://schemas.microsoft.com/office/drawing/2014/main" id="{030BC0B9-8C5E-690F-75D5-79753247810D}"/>
              </a:ext>
            </a:extLst>
          </p:cNvPr>
          <p:cNvSpPr txBox="1"/>
          <p:nvPr/>
        </p:nvSpPr>
        <p:spPr>
          <a:xfrm>
            <a:off x="966858" y="429726"/>
            <a:ext cx="10258284" cy="861774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5000" b="1" dirty="0">
                <a:solidFill>
                  <a:schemeClr val="bg1"/>
                </a:solidFill>
                <a:latin typeface="Cera Round Pro" panose="00000500000000000000" pitchFamily="50" charset="0"/>
                <a:cs typeface="Arial" panose="020B0604020202020204" pitchFamily="34" charset="0"/>
              </a:rPr>
              <a:t>RESPECTFUL CONFLICT TOOLS</a:t>
            </a:r>
          </a:p>
        </p:txBody>
      </p:sp>
      <p:sp>
        <p:nvSpPr>
          <p:cNvPr id="3" name="TextBox 3">
            <a:extLst>
              <a:ext uri="{FF2B5EF4-FFF2-40B4-BE49-F238E27FC236}">
                <a16:creationId xmlns:a16="http://schemas.microsoft.com/office/drawing/2014/main" id="{D811CB08-C74C-23DE-B51E-47257838B1C9}"/>
              </a:ext>
            </a:extLst>
          </p:cNvPr>
          <p:cNvSpPr txBox="1"/>
          <p:nvPr/>
        </p:nvSpPr>
        <p:spPr>
          <a:xfrm>
            <a:off x="1422152" y="1907093"/>
            <a:ext cx="4646448" cy="4154984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>
              <a:spcBef>
                <a:spcPts val="1200"/>
              </a:spcBef>
              <a:spcAft>
                <a:spcPts val="1200"/>
              </a:spcAft>
            </a:pPr>
            <a:r>
              <a:rPr lang="en-GB" sz="3200" b="1" dirty="0">
                <a:solidFill>
                  <a:srgbClr val="8757E5"/>
                </a:solidFill>
                <a:effectLst/>
                <a:latin typeface="Cera Round Pro" panose="00000500000000000000" pitchFamily="50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Stay calm and listen to the other person</a:t>
            </a:r>
          </a:p>
          <a:p>
            <a:pPr lvl="0">
              <a:spcBef>
                <a:spcPts val="1200"/>
              </a:spcBef>
              <a:spcAft>
                <a:spcPts val="1200"/>
              </a:spcAft>
            </a:pPr>
            <a:r>
              <a:rPr lang="en-GB" sz="3200" b="1" dirty="0">
                <a:solidFill>
                  <a:srgbClr val="1B1464"/>
                </a:solidFill>
                <a:effectLst/>
                <a:latin typeface="Cera Round Pro" panose="00000500000000000000" pitchFamily="50" charset="0"/>
                <a:ea typeface="Times New Roman" panose="02020603050405020304" pitchFamily="18" charset="0"/>
                <a:cs typeface="Times New Roman" panose="02020603050405020304" pitchFamily="18" charset="0"/>
              </a:rPr>
              <a:t>Use kind and respectful language.</a:t>
            </a:r>
          </a:p>
          <a:p>
            <a:pPr lvl="0">
              <a:spcBef>
                <a:spcPts val="1200"/>
              </a:spcBef>
              <a:spcAft>
                <a:spcPts val="1200"/>
              </a:spcAft>
            </a:pPr>
            <a:r>
              <a:rPr lang="en-GB" sz="3200" b="1" dirty="0">
                <a:solidFill>
                  <a:srgbClr val="8757E5"/>
                </a:solidFill>
                <a:effectLst/>
                <a:latin typeface="Cera Round Pro" panose="00000500000000000000" pitchFamily="50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Try to understand the other person’s point of view. </a:t>
            </a:r>
            <a:endParaRPr lang="en-GB" sz="3200" b="1" dirty="0">
              <a:solidFill>
                <a:srgbClr val="8757E5"/>
              </a:solidFill>
              <a:latin typeface="Cera Round Pro" panose="00000500000000000000" pitchFamily="50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Graphic 5" descr="Right pointing backhand index with solid fill">
            <a:extLst>
              <a:ext uri="{FF2B5EF4-FFF2-40B4-BE49-F238E27FC236}">
                <a16:creationId xmlns:a16="http://schemas.microsoft.com/office/drawing/2014/main" id="{3D393FB7-819A-B1E6-A024-26AEA70B3B1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60378" y="2170611"/>
            <a:ext cx="861774" cy="861774"/>
          </a:xfrm>
          <a:prstGeom prst="rect">
            <a:avLst/>
          </a:prstGeom>
        </p:spPr>
      </p:pic>
      <p:sp>
        <p:nvSpPr>
          <p:cNvPr id="16" name="Rounded Rectangle 16">
            <a:extLst>
              <a:ext uri="{FF2B5EF4-FFF2-40B4-BE49-F238E27FC236}">
                <a16:creationId xmlns:a16="http://schemas.microsoft.com/office/drawing/2014/main" id="{5F368744-FF35-896B-5A89-99609D6D4A15}"/>
              </a:ext>
            </a:extLst>
          </p:cNvPr>
          <p:cNvSpPr/>
          <p:nvPr/>
        </p:nvSpPr>
        <p:spPr>
          <a:xfrm rot="15537429">
            <a:off x="8953681" y="4575473"/>
            <a:ext cx="1572163" cy="5475582"/>
          </a:xfrm>
          <a:prstGeom prst="roundRect">
            <a:avLst>
              <a:gd name="adj" fmla="val 50000"/>
            </a:avLst>
          </a:prstGeom>
          <a:solidFill>
            <a:srgbClr val="1B186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2" name="Rounded Rectangle 16">
            <a:extLst>
              <a:ext uri="{FF2B5EF4-FFF2-40B4-BE49-F238E27FC236}">
                <a16:creationId xmlns:a16="http://schemas.microsoft.com/office/drawing/2014/main" id="{D497F630-75D5-FC79-7420-4E93E582DF4F}"/>
              </a:ext>
            </a:extLst>
          </p:cNvPr>
          <p:cNvSpPr/>
          <p:nvPr/>
        </p:nvSpPr>
        <p:spPr>
          <a:xfrm rot="13169336">
            <a:off x="12350816" y="2468550"/>
            <a:ext cx="1422569" cy="5404484"/>
          </a:xfrm>
          <a:prstGeom prst="roundRect">
            <a:avLst>
              <a:gd name="adj" fmla="val 50000"/>
            </a:avLst>
          </a:prstGeom>
          <a:solidFill>
            <a:srgbClr val="3A8D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23" name="Rounded Rectangle 16">
            <a:extLst>
              <a:ext uri="{FF2B5EF4-FFF2-40B4-BE49-F238E27FC236}">
                <a16:creationId xmlns:a16="http://schemas.microsoft.com/office/drawing/2014/main" id="{7094D47E-E2B3-BD94-FE0E-E43BEF454B24}"/>
              </a:ext>
            </a:extLst>
          </p:cNvPr>
          <p:cNvSpPr/>
          <p:nvPr/>
        </p:nvSpPr>
        <p:spPr>
          <a:xfrm rot="13169336">
            <a:off x="-2083845" y="-860646"/>
            <a:ext cx="1422569" cy="5404484"/>
          </a:xfrm>
          <a:prstGeom prst="roundRect">
            <a:avLst>
              <a:gd name="adj" fmla="val 50000"/>
            </a:avLst>
          </a:prstGeom>
          <a:solidFill>
            <a:srgbClr val="3A8D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7" name="Graphic 6" descr="Right pointing backhand index with solid fill">
            <a:extLst>
              <a:ext uri="{FF2B5EF4-FFF2-40B4-BE49-F238E27FC236}">
                <a16:creationId xmlns:a16="http://schemas.microsoft.com/office/drawing/2014/main" id="{1FDEC2F6-63BC-5FF1-C173-D92019821AB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51893" y="3454505"/>
            <a:ext cx="861774" cy="861774"/>
          </a:xfrm>
          <a:prstGeom prst="rect">
            <a:avLst/>
          </a:prstGeom>
        </p:spPr>
      </p:pic>
      <p:pic>
        <p:nvPicPr>
          <p:cNvPr id="8" name="Graphic 7" descr="Right pointing backhand index with solid fill">
            <a:extLst>
              <a:ext uri="{FF2B5EF4-FFF2-40B4-BE49-F238E27FC236}">
                <a16:creationId xmlns:a16="http://schemas.microsoft.com/office/drawing/2014/main" id="{0E150625-9350-E423-F612-472270D1742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48930" y="4895381"/>
            <a:ext cx="861774" cy="861774"/>
          </a:xfrm>
          <a:prstGeom prst="rect">
            <a:avLst/>
          </a:prstGeom>
        </p:spPr>
      </p:pic>
      <p:pic>
        <p:nvPicPr>
          <p:cNvPr id="9" name="Graphic 8" descr="Right pointing backhand index with solid fill">
            <a:extLst>
              <a:ext uri="{FF2B5EF4-FFF2-40B4-BE49-F238E27FC236}">
                <a16:creationId xmlns:a16="http://schemas.microsoft.com/office/drawing/2014/main" id="{4C1EE811-5332-A2C2-E412-61D20F88260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006068" y="2170611"/>
            <a:ext cx="861774" cy="861774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C493A79F-DE78-6298-A247-B68EB6F511C6}"/>
              </a:ext>
            </a:extLst>
          </p:cNvPr>
          <p:cNvSpPr txBox="1"/>
          <p:nvPr/>
        </p:nvSpPr>
        <p:spPr>
          <a:xfrm>
            <a:off x="6902095" y="1907093"/>
            <a:ext cx="4646448" cy="33547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>
              <a:spcBef>
                <a:spcPts val="1200"/>
              </a:spcBef>
              <a:spcAft>
                <a:spcPts val="1200"/>
              </a:spcAft>
            </a:pPr>
            <a:r>
              <a:rPr lang="en-GB" sz="3200" b="1" dirty="0">
                <a:solidFill>
                  <a:srgbClr val="1B1464"/>
                </a:solidFill>
                <a:effectLst/>
                <a:latin typeface="Cera Round Pro" panose="00000500000000000000" pitchFamily="50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Suggest a compromise or find a solution together. </a:t>
            </a:r>
            <a:endParaRPr lang="en-GB" sz="3200" b="1" dirty="0">
              <a:solidFill>
                <a:srgbClr val="1B1464"/>
              </a:solidFill>
              <a:latin typeface="Cera Round Pro" panose="00000500000000000000" pitchFamily="50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spcBef>
                <a:spcPts val="1200"/>
              </a:spcBef>
              <a:spcAft>
                <a:spcPts val="1200"/>
              </a:spcAft>
            </a:pPr>
            <a:r>
              <a:rPr lang="en-GB" sz="3200" b="1" dirty="0">
                <a:solidFill>
                  <a:srgbClr val="8757E5"/>
                </a:solidFill>
                <a:effectLst/>
                <a:latin typeface="Cera Round Pro" panose="00000500000000000000" pitchFamily="50" charset="0"/>
                <a:ea typeface="Times New Roman" panose="02020603050405020304" pitchFamily="18" charset="0"/>
                <a:cs typeface="Times New Roman" panose="02020603050405020304" pitchFamily="18" charset="0"/>
              </a:rPr>
              <a:t>If needed, ask for help from a teacher or adult.</a:t>
            </a:r>
            <a:endParaRPr lang="en-US" sz="3200" dirty="0">
              <a:solidFill>
                <a:srgbClr val="8757E5"/>
              </a:solidFill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3" name="Graphic 12" descr="Right pointing backhand index with solid fill">
            <a:extLst>
              <a:ext uri="{FF2B5EF4-FFF2-40B4-BE49-F238E27FC236}">
                <a16:creationId xmlns:a16="http://schemas.microsoft.com/office/drawing/2014/main" id="{92C27071-98F2-F412-36D8-E40F687176A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001268" y="3984585"/>
            <a:ext cx="861774" cy="861774"/>
          </a:xfrm>
          <a:prstGeom prst="rect">
            <a:avLst/>
          </a:prstGeom>
        </p:spPr>
      </p:pic>
      <p:pic>
        <p:nvPicPr>
          <p:cNvPr id="5" name="Picture 4" descr="A blue text on a black background&#10;&#10;Description automatically generated">
            <a:extLst>
              <a:ext uri="{FF2B5EF4-FFF2-40B4-BE49-F238E27FC236}">
                <a16:creationId xmlns:a16="http://schemas.microsoft.com/office/drawing/2014/main" id="{11AD8536-3192-CDD5-BE80-7D577D273EB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1012" y="6301873"/>
            <a:ext cx="2346540" cy="6329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342963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B146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ounded Rectangle 16">
            <a:extLst>
              <a:ext uri="{FF2B5EF4-FFF2-40B4-BE49-F238E27FC236}">
                <a16:creationId xmlns:a16="http://schemas.microsoft.com/office/drawing/2014/main" id="{5CC397E0-5338-EC44-BE3D-225F25B75CC2}"/>
              </a:ext>
            </a:extLst>
          </p:cNvPr>
          <p:cNvSpPr/>
          <p:nvPr/>
        </p:nvSpPr>
        <p:spPr>
          <a:xfrm rot="5400000">
            <a:off x="3657518" y="-1723502"/>
            <a:ext cx="4487328" cy="10791369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5" name="Rounded Rectangle 16">
            <a:extLst>
              <a:ext uri="{FF2B5EF4-FFF2-40B4-BE49-F238E27FC236}">
                <a16:creationId xmlns:a16="http://schemas.microsoft.com/office/drawing/2014/main" id="{A070F455-B078-1732-ABF8-1058635A2C54}"/>
              </a:ext>
            </a:extLst>
          </p:cNvPr>
          <p:cNvSpPr/>
          <p:nvPr/>
        </p:nvSpPr>
        <p:spPr>
          <a:xfrm rot="9232349">
            <a:off x="8728742" y="-3357864"/>
            <a:ext cx="1717775" cy="4678206"/>
          </a:xfrm>
          <a:prstGeom prst="roundRect">
            <a:avLst>
              <a:gd name="adj" fmla="val 50000"/>
            </a:avLst>
          </a:prstGeom>
          <a:solidFill>
            <a:srgbClr val="3A8D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7" name="Rounded Rectangle 16">
            <a:extLst>
              <a:ext uri="{FF2B5EF4-FFF2-40B4-BE49-F238E27FC236}">
                <a16:creationId xmlns:a16="http://schemas.microsoft.com/office/drawing/2014/main" id="{1AA4FFB1-7A93-1744-CA13-EAD8BEF002EC}"/>
              </a:ext>
            </a:extLst>
          </p:cNvPr>
          <p:cNvSpPr/>
          <p:nvPr/>
        </p:nvSpPr>
        <p:spPr>
          <a:xfrm rot="9232349">
            <a:off x="8023021" y="-2359439"/>
            <a:ext cx="616302" cy="3467787"/>
          </a:xfrm>
          <a:prstGeom prst="roundRect">
            <a:avLst>
              <a:gd name="adj" fmla="val 50000"/>
            </a:avLst>
          </a:prstGeom>
          <a:solidFill>
            <a:srgbClr val="3A8D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3" name="Rounded Rectangle 16">
            <a:extLst>
              <a:ext uri="{FF2B5EF4-FFF2-40B4-BE49-F238E27FC236}">
                <a16:creationId xmlns:a16="http://schemas.microsoft.com/office/drawing/2014/main" id="{91E2873D-7A61-CC48-663E-48FDAACC575A}"/>
              </a:ext>
            </a:extLst>
          </p:cNvPr>
          <p:cNvSpPr/>
          <p:nvPr/>
        </p:nvSpPr>
        <p:spPr>
          <a:xfrm rot="5400000">
            <a:off x="3918561" y="-1853261"/>
            <a:ext cx="4354878" cy="10620539"/>
          </a:xfrm>
          <a:prstGeom prst="roundRect">
            <a:avLst>
              <a:gd name="adj" fmla="val 50000"/>
            </a:avLst>
          </a:prstGeom>
          <a:solidFill>
            <a:srgbClr val="8757E5"/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DC567D46-0673-BF33-964D-985A1A0D84F8}"/>
              </a:ext>
            </a:extLst>
          </p:cNvPr>
          <p:cNvSpPr txBox="1"/>
          <p:nvPr/>
        </p:nvSpPr>
        <p:spPr>
          <a:xfrm>
            <a:off x="5333706" y="1892332"/>
            <a:ext cx="5718580" cy="33239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7000" b="1" dirty="0">
                <a:solidFill>
                  <a:schemeClr val="bg1"/>
                </a:solidFill>
                <a:latin typeface="Cera Round Pro" panose="00000500000000000000" pitchFamily="50" charset="0"/>
                <a:cs typeface="Times New Roman" panose="02020603050405020304" pitchFamily="18" charset="0"/>
              </a:rPr>
              <a:t>Respect in Action: Role-Playing</a:t>
            </a:r>
            <a:endParaRPr lang="en-GB" sz="7000" b="1" dirty="0">
              <a:solidFill>
                <a:schemeClr val="bg1"/>
              </a:solidFill>
              <a:latin typeface="Cera Round Pro" panose="00000500000000000000" pitchFamily="50" charset="0"/>
            </a:endParaRPr>
          </a:p>
        </p:txBody>
      </p:sp>
      <p:sp>
        <p:nvSpPr>
          <p:cNvPr id="2" name="Rounded Rectangle 16">
            <a:extLst>
              <a:ext uri="{FF2B5EF4-FFF2-40B4-BE49-F238E27FC236}">
                <a16:creationId xmlns:a16="http://schemas.microsoft.com/office/drawing/2014/main" id="{F64BCFF7-FE3D-EBFF-1EDE-7ED17FA14508}"/>
              </a:ext>
            </a:extLst>
          </p:cNvPr>
          <p:cNvSpPr/>
          <p:nvPr/>
        </p:nvSpPr>
        <p:spPr>
          <a:xfrm rot="5400000">
            <a:off x="3159616" y="-316789"/>
            <a:ext cx="927164" cy="3023019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C0766C4-CE9D-5046-13AD-5ED7AD4A0B71}"/>
              </a:ext>
            </a:extLst>
          </p:cNvPr>
          <p:cNvSpPr txBox="1"/>
          <p:nvPr/>
        </p:nvSpPr>
        <p:spPr>
          <a:xfrm>
            <a:off x="-497825" y="794001"/>
            <a:ext cx="8266814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4000" b="1" dirty="0">
                <a:solidFill>
                  <a:srgbClr val="1B1464"/>
                </a:solidFill>
                <a:latin typeface="Cera Round Pro" panose="00000500000000000000" pitchFamily="50" charset="0"/>
                <a:cs typeface="Arial" panose="020B0604020202020204" pitchFamily="34" charset="0"/>
              </a:rPr>
              <a:t>ACTIVITY</a:t>
            </a:r>
          </a:p>
        </p:txBody>
      </p:sp>
      <p:pic>
        <p:nvPicPr>
          <p:cNvPr id="8" name="Graphic 7" descr="Drama with solid fill">
            <a:extLst>
              <a:ext uri="{FF2B5EF4-FFF2-40B4-BE49-F238E27FC236}">
                <a16:creationId xmlns:a16="http://schemas.microsoft.com/office/drawing/2014/main" id="{142190F4-A5FE-C449-86DA-4C6F05804A3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741232" y="1807252"/>
            <a:ext cx="3483071" cy="3483071"/>
          </a:xfrm>
          <a:prstGeom prst="rect">
            <a:avLst/>
          </a:prstGeom>
        </p:spPr>
      </p:pic>
      <p:pic>
        <p:nvPicPr>
          <p:cNvPr id="4" name="Picture 3" descr="A black background with white text&#10;&#10;Description automatically generated">
            <a:extLst>
              <a:ext uri="{FF2B5EF4-FFF2-40B4-BE49-F238E27FC236}">
                <a16:creationId xmlns:a16="http://schemas.microsoft.com/office/drawing/2014/main" id="{6CB26B4D-FB07-218B-932F-87F4447113F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37314" y="6015744"/>
            <a:ext cx="2917371" cy="9830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194162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ed Rectangle 16">
            <a:extLst>
              <a:ext uri="{FF2B5EF4-FFF2-40B4-BE49-F238E27FC236}">
                <a16:creationId xmlns:a16="http://schemas.microsoft.com/office/drawing/2014/main" id="{1C4D23D9-8F78-9B2A-ED68-A3C0DE036312}"/>
              </a:ext>
            </a:extLst>
          </p:cNvPr>
          <p:cNvSpPr/>
          <p:nvPr/>
        </p:nvSpPr>
        <p:spPr>
          <a:xfrm rot="16200000">
            <a:off x="5585262" y="-2863118"/>
            <a:ext cx="1087262" cy="8404636"/>
          </a:xfrm>
          <a:prstGeom prst="roundRect">
            <a:avLst>
              <a:gd name="adj" fmla="val 50000"/>
            </a:avLst>
          </a:prstGeom>
          <a:solidFill>
            <a:srgbClr val="1B1464"/>
          </a:solidFill>
          <a:ln w="57150">
            <a:solidFill>
              <a:srgbClr val="1B146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2" name="Rounded Rectangle 16">
            <a:extLst>
              <a:ext uri="{FF2B5EF4-FFF2-40B4-BE49-F238E27FC236}">
                <a16:creationId xmlns:a16="http://schemas.microsoft.com/office/drawing/2014/main" id="{E4DE469E-BC00-8F33-C7DB-1B922E57A82A}"/>
              </a:ext>
            </a:extLst>
          </p:cNvPr>
          <p:cNvSpPr/>
          <p:nvPr/>
        </p:nvSpPr>
        <p:spPr>
          <a:xfrm rot="16200000">
            <a:off x="5666023" y="-2946974"/>
            <a:ext cx="1087262" cy="8404636"/>
          </a:xfrm>
          <a:prstGeom prst="roundRect">
            <a:avLst>
              <a:gd name="adj" fmla="val 50000"/>
            </a:avLst>
          </a:prstGeom>
          <a:solidFill>
            <a:srgbClr val="448DFF"/>
          </a:solidFill>
          <a:ln w="57150">
            <a:solidFill>
              <a:srgbClr val="1B146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5" name="TextBox 7">
            <a:extLst>
              <a:ext uri="{FF2B5EF4-FFF2-40B4-BE49-F238E27FC236}">
                <a16:creationId xmlns:a16="http://schemas.microsoft.com/office/drawing/2014/main" id="{030BC0B9-8C5E-690F-75D5-79753247810D}"/>
              </a:ext>
            </a:extLst>
          </p:cNvPr>
          <p:cNvSpPr txBox="1"/>
          <p:nvPr/>
        </p:nvSpPr>
        <p:spPr>
          <a:xfrm>
            <a:off x="1147828" y="780326"/>
            <a:ext cx="10178539" cy="861774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5000" b="1" dirty="0">
                <a:solidFill>
                  <a:schemeClr val="bg1"/>
                </a:solidFill>
                <a:latin typeface="Cera Round Pro" panose="00000500000000000000" pitchFamily="50" charset="0"/>
                <a:cs typeface="Arial" panose="020B0604020202020204" pitchFamily="34" charset="0"/>
              </a:rPr>
              <a:t>WHY RESPECT MATTERS</a:t>
            </a:r>
          </a:p>
        </p:txBody>
      </p:sp>
      <p:sp>
        <p:nvSpPr>
          <p:cNvPr id="3" name="TextBox 3">
            <a:extLst>
              <a:ext uri="{FF2B5EF4-FFF2-40B4-BE49-F238E27FC236}">
                <a16:creationId xmlns:a16="http://schemas.microsoft.com/office/drawing/2014/main" id="{D811CB08-C74C-23DE-B51E-47257838B1C9}"/>
              </a:ext>
            </a:extLst>
          </p:cNvPr>
          <p:cNvSpPr txBox="1"/>
          <p:nvPr/>
        </p:nvSpPr>
        <p:spPr>
          <a:xfrm>
            <a:off x="1827767" y="2375669"/>
            <a:ext cx="10035312" cy="3400931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>
              <a:spcBef>
                <a:spcPts val="1200"/>
              </a:spcBef>
              <a:spcAft>
                <a:spcPts val="1200"/>
              </a:spcAft>
            </a:pPr>
            <a:r>
              <a:rPr lang="en-US" sz="3500" b="1" dirty="0">
                <a:solidFill>
                  <a:srgbClr val="1B1464"/>
                </a:solidFill>
                <a:effectLst/>
                <a:latin typeface="Cera Round Pro" panose="00000500000000000000" pitchFamily="50" charset="0"/>
                <a:ea typeface="Cera Pro" panose="00000500000000000000" pitchFamily="50" charset="0"/>
                <a:cs typeface="Times New Roman" panose="02020603050405020304" pitchFamily="18" charset="0"/>
              </a:rPr>
              <a:t>Why is it important to respect each other?</a:t>
            </a:r>
          </a:p>
          <a:p>
            <a:pPr lvl="0">
              <a:spcBef>
                <a:spcPts val="1200"/>
              </a:spcBef>
              <a:spcAft>
                <a:spcPts val="1200"/>
              </a:spcAft>
            </a:pPr>
            <a:r>
              <a:rPr lang="en-US" sz="3500" b="1" dirty="0">
                <a:solidFill>
                  <a:srgbClr val="448DFF"/>
                </a:solidFill>
                <a:effectLst/>
                <a:latin typeface="Cera Round Pro" panose="00000500000000000000" pitchFamily="50" charset="0"/>
                <a:ea typeface="Cera Pro" panose="00000500000000000000" pitchFamily="50" charset="0"/>
                <a:cs typeface="Times New Roman" panose="02020603050405020304" pitchFamily="18" charset="0"/>
              </a:rPr>
              <a:t>How does respect help in making friends and solving problems?</a:t>
            </a:r>
            <a:endParaRPr lang="en-GB" sz="3500" b="1" dirty="0">
              <a:solidFill>
                <a:srgbClr val="448DFF"/>
              </a:solidFill>
              <a:effectLst/>
              <a:latin typeface="Cera Round Pro" panose="00000500000000000000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spcBef>
                <a:spcPts val="1200"/>
              </a:spcBef>
              <a:spcAft>
                <a:spcPts val="1200"/>
              </a:spcAft>
            </a:pPr>
            <a:r>
              <a:rPr lang="en-US" sz="3500" b="1" dirty="0">
                <a:solidFill>
                  <a:srgbClr val="1B1464"/>
                </a:solidFill>
                <a:effectLst/>
                <a:latin typeface="Cera Round Pro" panose="00000500000000000000" pitchFamily="50" charset="0"/>
                <a:ea typeface="Cera Pro" panose="00000500000000000000" pitchFamily="50" charset="0"/>
                <a:cs typeface="Times New Roman" panose="02020603050405020304" pitchFamily="18" charset="0"/>
              </a:rPr>
              <a:t>How does respect create a positive school environment?</a:t>
            </a:r>
            <a:endParaRPr lang="en-GB" sz="3500" b="1" dirty="0">
              <a:solidFill>
                <a:srgbClr val="1B1464"/>
              </a:solidFill>
              <a:effectLst/>
              <a:latin typeface="Cera Round Pro" panose="00000500000000000000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6" name="Rounded Rectangle 16">
            <a:extLst>
              <a:ext uri="{FF2B5EF4-FFF2-40B4-BE49-F238E27FC236}">
                <a16:creationId xmlns:a16="http://schemas.microsoft.com/office/drawing/2014/main" id="{5F368744-FF35-896B-5A89-99609D6D4A15}"/>
              </a:ext>
            </a:extLst>
          </p:cNvPr>
          <p:cNvSpPr/>
          <p:nvPr/>
        </p:nvSpPr>
        <p:spPr>
          <a:xfrm rot="15537429">
            <a:off x="8953681" y="4575473"/>
            <a:ext cx="1572163" cy="5475582"/>
          </a:xfrm>
          <a:prstGeom prst="roundRect">
            <a:avLst>
              <a:gd name="adj" fmla="val 50000"/>
            </a:avLst>
          </a:prstGeom>
          <a:solidFill>
            <a:srgbClr val="1B146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2" name="Rounded Rectangle 16">
            <a:extLst>
              <a:ext uri="{FF2B5EF4-FFF2-40B4-BE49-F238E27FC236}">
                <a16:creationId xmlns:a16="http://schemas.microsoft.com/office/drawing/2014/main" id="{D497F630-75D5-FC79-7420-4E93E582DF4F}"/>
              </a:ext>
            </a:extLst>
          </p:cNvPr>
          <p:cNvSpPr/>
          <p:nvPr/>
        </p:nvSpPr>
        <p:spPr>
          <a:xfrm rot="13169336">
            <a:off x="12350816" y="2468550"/>
            <a:ext cx="1422569" cy="5404484"/>
          </a:xfrm>
          <a:prstGeom prst="roundRect">
            <a:avLst>
              <a:gd name="adj" fmla="val 50000"/>
            </a:avLst>
          </a:prstGeom>
          <a:solidFill>
            <a:srgbClr val="448D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23" name="Rounded Rectangle 16">
            <a:extLst>
              <a:ext uri="{FF2B5EF4-FFF2-40B4-BE49-F238E27FC236}">
                <a16:creationId xmlns:a16="http://schemas.microsoft.com/office/drawing/2014/main" id="{7094D47E-E2B3-BD94-FE0E-E43BEF454B24}"/>
              </a:ext>
            </a:extLst>
          </p:cNvPr>
          <p:cNvSpPr/>
          <p:nvPr/>
        </p:nvSpPr>
        <p:spPr>
          <a:xfrm rot="13169336">
            <a:off x="-2083845" y="-860646"/>
            <a:ext cx="1422569" cy="5404484"/>
          </a:xfrm>
          <a:prstGeom prst="roundRect">
            <a:avLst>
              <a:gd name="adj" fmla="val 50000"/>
            </a:avLst>
          </a:prstGeom>
          <a:solidFill>
            <a:srgbClr val="448D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4" name="Graphic 3" descr="Right pointing backhand index with solid fill">
            <a:extLst>
              <a:ext uri="{FF2B5EF4-FFF2-40B4-BE49-F238E27FC236}">
                <a16:creationId xmlns:a16="http://schemas.microsoft.com/office/drawing/2014/main" id="{8862C9B5-C5A1-6126-6339-667ADD3511C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67934" y="3304481"/>
            <a:ext cx="1068345" cy="1068345"/>
          </a:xfrm>
          <a:prstGeom prst="rect">
            <a:avLst/>
          </a:prstGeom>
        </p:spPr>
      </p:pic>
      <p:pic>
        <p:nvPicPr>
          <p:cNvPr id="8" name="Graphic 7" descr="Right pointing backhand index with solid fill">
            <a:extLst>
              <a:ext uri="{FF2B5EF4-FFF2-40B4-BE49-F238E27FC236}">
                <a16:creationId xmlns:a16="http://schemas.microsoft.com/office/drawing/2014/main" id="{25F075DE-5832-817A-5A4F-E1AFE530DAB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59422" y="2236136"/>
            <a:ext cx="1068345" cy="1068345"/>
          </a:xfrm>
          <a:prstGeom prst="rect">
            <a:avLst/>
          </a:prstGeom>
        </p:spPr>
      </p:pic>
      <p:pic>
        <p:nvPicPr>
          <p:cNvPr id="9" name="Graphic 8" descr="Right pointing backhand index with solid fill">
            <a:extLst>
              <a:ext uri="{FF2B5EF4-FFF2-40B4-BE49-F238E27FC236}">
                <a16:creationId xmlns:a16="http://schemas.microsoft.com/office/drawing/2014/main" id="{7169A316-1060-B2AA-86B0-1FA542A8D2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67934" y="4636619"/>
            <a:ext cx="1068345" cy="1068345"/>
          </a:xfrm>
          <a:prstGeom prst="rect">
            <a:avLst/>
          </a:prstGeom>
        </p:spPr>
      </p:pic>
      <p:pic>
        <p:nvPicPr>
          <p:cNvPr id="5" name="Picture 4" descr="A blue text on a black background&#10;&#10;Description automatically generated">
            <a:extLst>
              <a:ext uri="{FF2B5EF4-FFF2-40B4-BE49-F238E27FC236}">
                <a16:creationId xmlns:a16="http://schemas.microsoft.com/office/drawing/2014/main" id="{6D5C29E9-70E9-9A7C-9C62-B0BB7B1B722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1012" y="6301873"/>
            <a:ext cx="2346540" cy="6329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465419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757E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ounded Rectangle 16">
            <a:extLst>
              <a:ext uri="{FF2B5EF4-FFF2-40B4-BE49-F238E27FC236}">
                <a16:creationId xmlns:a16="http://schemas.microsoft.com/office/drawing/2014/main" id="{5CC397E0-5338-EC44-BE3D-225F25B75CC2}"/>
              </a:ext>
            </a:extLst>
          </p:cNvPr>
          <p:cNvSpPr/>
          <p:nvPr/>
        </p:nvSpPr>
        <p:spPr>
          <a:xfrm rot="5400000">
            <a:off x="3657518" y="-1711779"/>
            <a:ext cx="4487328" cy="10791369"/>
          </a:xfrm>
          <a:prstGeom prst="roundRect">
            <a:avLst>
              <a:gd name="adj" fmla="val 50000"/>
            </a:avLst>
          </a:prstGeom>
          <a:solidFill>
            <a:srgbClr val="1B1464"/>
          </a:solidFill>
          <a:ln w="57150">
            <a:solidFill>
              <a:srgbClr val="1B146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5" name="Rounded Rectangle 16">
            <a:extLst>
              <a:ext uri="{FF2B5EF4-FFF2-40B4-BE49-F238E27FC236}">
                <a16:creationId xmlns:a16="http://schemas.microsoft.com/office/drawing/2014/main" id="{A070F455-B078-1732-ABF8-1058635A2C54}"/>
              </a:ext>
            </a:extLst>
          </p:cNvPr>
          <p:cNvSpPr/>
          <p:nvPr/>
        </p:nvSpPr>
        <p:spPr>
          <a:xfrm rot="9232349">
            <a:off x="8728742" y="-3357864"/>
            <a:ext cx="1717775" cy="4678206"/>
          </a:xfrm>
          <a:prstGeom prst="roundRect">
            <a:avLst>
              <a:gd name="adj" fmla="val 50000"/>
            </a:avLst>
          </a:prstGeom>
          <a:solidFill>
            <a:srgbClr val="1B146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7" name="Rounded Rectangle 16">
            <a:extLst>
              <a:ext uri="{FF2B5EF4-FFF2-40B4-BE49-F238E27FC236}">
                <a16:creationId xmlns:a16="http://schemas.microsoft.com/office/drawing/2014/main" id="{1AA4FFB1-7A93-1744-CA13-EAD8BEF002EC}"/>
              </a:ext>
            </a:extLst>
          </p:cNvPr>
          <p:cNvSpPr/>
          <p:nvPr/>
        </p:nvSpPr>
        <p:spPr>
          <a:xfrm rot="9232349">
            <a:off x="8023021" y="-2359439"/>
            <a:ext cx="616302" cy="3467787"/>
          </a:xfrm>
          <a:prstGeom prst="roundRect">
            <a:avLst>
              <a:gd name="adj" fmla="val 50000"/>
            </a:avLst>
          </a:prstGeom>
          <a:solidFill>
            <a:srgbClr val="1B146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3" name="Rounded Rectangle 16">
            <a:extLst>
              <a:ext uri="{FF2B5EF4-FFF2-40B4-BE49-F238E27FC236}">
                <a16:creationId xmlns:a16="http://schemas.microsoft.com/office/drawing/2014/main" id="{91E2873D-7A61-CC48-663E-48FDAACC575A}"/>
              </a:ext>
            </a:extLst>
          </p:cNvPr>
          <p:cNvSpPr/>
          <p:nvPr/>
        </p:nvSpPr>
        <p:spPr>
          <a:xfrm rot="5400000">
            <a:off x="3918561" y="-1841538"/>
            <a:ext cx="4354878" cy="10620539"/>
          </a:xfrm>
          <a:prstGeom prst="roundRect">
            <a:avLst>
              <a:gd name="adj" fmla="val 50000"/>
            </a:avLst>
          </a:prstGeom>
          <a:solidFill>
            <a:srgbClr val="3A8DFF"/>
          </a:solidFill>
          <a:ln w="57150">
            <a:solidFill>
              <a:srgbClr val="1B146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DC567D46-0673-BF33-964D-985A1A0D84F8}"/>
              </a:ext>
            </a:extLst>
          </p:cNvPr>
          <p:cNvSpPr txBox="1"/>
          <p:nvPr/>
        </p:nvSpPr>
        <p:spPr>
          <a:xfrm>
            <a:off x="5578287" y="2015284"/>
            <a:ext cx="5718580" cy="28623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9000" b="1" dirty="0">
                <a:solidFill>
                  <a:schemeClr val="bg1"/>
                </a:solidFill>
                <a:latin typeface="Cera Round Pro" panose="00000500000000000000" pitchFamily="50" charset="0"/>
                <a:cs typeface="Times New Roman" panose="02020603050405020304" pitchFamily="18" charset="0"/>
              </a:rPr>
              <a:t>Respect Web</a:t>
            </a:r>
            <a:endParaRPr lang="en-GB" sz="9000" b="1" dirty="0">
              <a:solidFill>
                <a:schemeClr val="bg1"/>
              </a:solidFill>
              <a:latin typeface="Cera Round Pro" panose="00000500000000000000" pitchFamily="50" charset="0"/>
            </a:endParaRPr>
          </a:p>
        </p:txBody>
      </p:sp>
      <p:sp>
        <p:nvSpPr>
          <p:cNvPr id="2" name="Rounded Rectangle 16">
            <a:extLst>
              <a:ext uri="{FF2B5EF4-FFF2-40B4-BE49-F238E27FC236}">
                <a16:creationId xmlns:a16="http://schemas.microsoft.com/office/drawing/2014/main" id="{F64BCFF7-FE3D-EBFF-1EDE-7ED17FA14508}"/>
              </a:ext>
            </a:extLst>
          </p:cNvPr>
          <p:cNvSpPr/>
          <p:nvPr/>
        </p:nvSpPr>
        <p:spPr>
          <a:xfrm rot="5400000">
            <a:off x="3159616" y="-305066"/>
            <a:ext cx="927164" cy="3023019"/>
          </a:xfrm>
          <a:prstGeom prst="roundRect">
            <a:avLst>
              <a:gd name="adj" fmla="val 50000"/>
            </a:avLst>
          </a:prstGeom>
          <a:solidFill>
            <a:srgbClr val="1B146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C0766C4-CE9D-5046-13AD-5ED7AD4A0B71}"/>
              </a:ext>
            </a:extLst>
          </p:cNvPr>
          <p:cNvSpPr txBox="1"/>
          <p:nvPr/>
        </p:nvSpPr>
        <p:spPr>
          <a:xfrm>
            <a:off x="-497825" y="805724"/>
            <a:ext cx="8266814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4000" b="1" dirty="0">
                <a:solidFill>
                  <a:schemeClr val="bg1"/>
                </a:solidFill>
                <a:latin typeface="Cera Round Pro" panose="00000500000000000000" pitchFamily="50" charset="0"/>
                <a:cs typeface="Arial" panose="020B0604020202020204" pitchFamily="34" charset="0"/>
              </a:rPr>
              <a:t>ACTIVITY</a:t>
            </a:r>
          </a:p>
        </p:txBody>
      </p:sp>
      <p:pic>
        <p:nvPicPr>
          <p:cNvPr id="6" name="Graphic 5" descr="Spider web with solid fill">
            <a:extLst>
              <a:ext uri="{FF2B5EF4-FFF2-40B4-BE49-F238E27FC236}">
                <a16:creationId xmlns:a16="http://schemas.microsoft.com/office/drawing/2014/main" id="{18184795-2C33-66BD-B4CC-3A3D29095EB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631157" y="1766973"/>
            <a:ext cx="3816008" cy="3816008"/>
          </a:xfrm>
          <a:prstGeom prst="rect">
            <a:avLst/>
          </a:prstGeom>
        </p:spPr>
      </p:pic>
      <p:pic>
        <p:nvPicPr>
          <p:cNvPr id="4" name="Picture 3" descr="A black background with white text&#10;&#10;Description automatically generated">
            <a:extLst>
              <a:ext uri="{FF2B5EF4-FFF2-40B4-BE49-F238E27FC236}">
                <a16:creationId xmlns:a16="http://schemas.microsoft.com/office/drawing/2014/main" id="{D407E564-9CCD-D1E8-7438-5766C785F7C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37314" y="6015744"/>
            <a:ext cx="2917371" cy="9830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428401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B146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63A0B894-B816-DCB2-F502-D9C9B521750A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6032" b="69683"/>
          <a:stretch/>
        </p:blipFill>
        <p:spPr>
          <a:xfrm>
            <a:off x="0" y="1"/>
            <a:ext cx="3101992" cy="2768600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6AFA6AFF-E2B1-C60E-CFD1-38F1B3620824}"/>
              </a:ext>
            </a:extLst>
          </p:cNvPr>
          <p:cNvSpPr/>
          <p:nvPr/>
        </p:nvSpPr>
        <p:spPr>
          <a:xfrm>
            <a:off x="839830" y="1070190"/>
            <a:ext cx="3782970" cy="2182824"/>
          </a:xfrm>
          <a:prstGeom prst="rect">
            <a:avLst/>
          </a:prstGeom>
          <a:solidFill>
            <a:srgbClr val="1B1464"/>
          </a:solidFill>
          <a:ln>
            <a:solidFill>
              <a:srgbClr val="1B186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3" name="Picture 12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502F09B8-57F9-4AA5-2921-3CE90521AB9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6940" t="476" b="84603"/>
          <a:stretch/>
        </p:blipFill>
        <p:spPr>
          <a:xfrm>
            <a:off x="10830823" y="1"/>
            <a:ext cx="1379837" cy="1576400"/>
          </a:xfrm>
          <a:prstGeom prst="rect">
            <a:avLst/>
          </a:prstGeom>
        </p:spPr>
      </p:pic>
      <p:pic>
        <p:nvPicPr>
          <p:cNvPr id="15" name="Picture 14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C9C96347-3B1E-DD3D-6337-375DB0F4174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1429" t="86825"/>
          <a:stretch/>
        </p:blipFill>
        <p:spPr>
          <a:xfrm>
            <a:off x="10069286" y="5352145"/>
            <a:ext cx="2122713" cy="1505855"/>
          </a:xfrm>
          <a:prstGeom prst="rect">
            <a:avLst/>
          </a:prstGeom>
        </p:spPr>
      </p:pic>
      <p:sp>
        <p:nvSpPr>
          <p:cNvPr id="16" name="Rectangle 15">
            <a:extLst>
              <a:ext uri="{FF2B5EF4-FFF2-40B4-BE49-F238E27FC236}">
                <a16:creationId xmlns:a16="http://schemas.microsoft.com/office/drawing/2014/main" id="{A6487826-AA15-8608-E031-BA061296FBDF}"/>
              </a:ext>
            </a:extLst>
          </p:cNvPr>
          <p:cNvSpPr/>
          <p:nvPr/>
        </p:nvSpPr>
        <p:spPr>
          <a:xfrm>
            <a:off x="7726919" y="3731198"/>
            <a:ext cx="3469038" cy="2182824"/>
          </a:xfrm>
          <a:prstGeom prst="rect">
            <a:avLst/>
          </a:prstGeom>
          <a:solidFill>
            <a:srgbClr val="1B1464"/>
          </a:solidFill>
          <a:ln>
            <a:solidFill>
              <a:srgbClr val="1B186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8" name="Picture 17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3914D5A0-3653-62F4-5DDB-FEAC452F0CA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9464" r="88535"/>
          <a:stretch/>
        </p:blipFill>
        <p:spPr>
          <a:xfrm>
            <a:off x="0" y="5650327"/>
            <a:ext cx="1334530" cy="1226333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5C4D3DCF-11C8-0519-E06A-A49541F163E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18513" y="1589211"/>
            <a:ext cx="8554974" cy="3818600"/>
          </a:xfrm>
          <a:prstGeom prst="rect">
            <a:avLst/>
          </a:prstGeom>
        </p:spPr>
      </p:pic>
      <p:pic>
        <p:nvPicPr>
          <p:cNvPr id="28" name="Picture 27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DAD3DB61-0CD2-F3C8-3B20-696CE9E4F309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139" t="20144" r="78708" b="67748"/>
          <a:stretch/>
        </p:blipFill>
        <p:spPr>
          <a:xfrm>
            <a:off x="839830" y="1516781"/>
            <a:ext cx="902043" cy="830365"/>
          </a:xfrm>
          <a:prstGeom prst="rect">
            <a:avLst/>
          </a:prstGeom>
        </p:spPr>
      </p:pic>
      <p:pic>
        <p:nvPicPr>
          <p:cNvPr id="30" name="Picture 29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E0339EE0-8D8F-915A-85BA-4E6D0AAADF1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9760" t="64685" r="511" b="24504"/>
          <a:stretch/>
        </p:blipFill>
        <p:spPr>
          <a:xfrm>
            <a:off x="9070447" y="5874129"/>
            <a:ext cx="667265" cy="741405"/>
          </a:xfrm>
          <a:prstGeom prst="rect">
            <a:avLst/>
          </a:prstGeom>
        </p:spPr>
      </p:pic>
      <p:pic>
        <p:nvPicPr>
          <p:cNvPr id="32" name="Picture 31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0B72C164-7281-F5A5-F27E-30B19F27A858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7688" t="32072" r="15694" b="59359"/>
          <a:stretch/>
        </p:blipFill>
        <p:spPr>
          <a:xfrm>
            <a:off x="9450091" y="872451"/>
            <a:ext cx="453879" cy="587718"/>
          </a:xfrm>
          <a:prstGeom prst="rect">
            <a:avLst/>
          </a:prstGeom>
        </p:spPr>
      </p:pic>
      <p:pic>
        <p:nvPicPr>
          <p:cNvPr id="34" name="Picture 33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D33E72E1-3279-75EF-03CB-1BA97811763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95" t="65405" r="88218" b="26847"/>
          <a:stretch/>
        </p:blipFill>
        <p:spPr>
          <a:xfrm>
            <a:off x="754019" y="4323203"/>
            <a:ext cx="472285" cy="531341"/>
          </a:xfrm>
          <a:prstGeom prst="rect">
            <a:avLst/>
          </a:prstGeom>
        </p:spPr>
      </p:pic>
      <p:pic>
        <p:nvPicPr>
          <p:cNvPr id="36" name="Picture 35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9497B49C-3E12-E990-8A22-02D243B94B0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8219" t="19263" r="1064" b="68171"/>
          <a:stretch/>
        </p:blipFill>
        <p:spPr>
          <a:xfrm>
            <a:off x="10959018" y="3977279"/>
            <a:ext cx="734959" cy="861775"/>
          </a:xfrm>
          <a:prstGeom prst="rect">
            <a:avLst/>
          </a:prstGeom>
        </p:spPr>
      </p:pic>
      <p:pic>
        <p:nvPicPr>
          <p:cNvPr id="37" name="Picture 36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4979FC8A-4447-BADE-01AF-6A4A19C8574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7688" t="32072" r="15694" b="59359"/>
          <a:stretch/>
        </p:blipFill>
        <p:spPr>
          <a:xfrm>
            <a:off x="2504375" y="6120138"/>
            <a:ext cx="453879" cy="587718"/>
          </a:xfrm>
          <a:prstGeom prst="rect">
            <a:avLst/>
          </a:prstGeom>
        </p:spPr>
      </p:pic>
      <p:pic>
        <p:nvPicPr>
          <p:cNvPr id="38" name="Picture 37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2EE83BE5-4B2F-D9BB-085A-E4EDC61BC28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8219" t="19263" r="1064" b="68171"/>
          <a:stretch/>
        </p:blipFill>
        <p:spPr>
          <a:xfrm rot="16385533">
            <a:off x="6139514" y="-339652"/>
            <a:ext cx="734959" cy="861775"/>
          </a:xfrm>
          <a:prstGeom prst="rect">
            <a:avLst/>
          </a:prstGeom>
        </p:spPr>
      </p:pic>
      <p:pic>
        <p:nvPicPr>
          <p:cNvPr id="39" name="Picture 38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CCA46D80-4252-9C6D-B0CB-9169862FF210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139" t="20144" r="78708" b="67748"/>
          <a:stretch/>
        </p:blipFill>
        <p:spPr>
          <a:xfrm rot="16200000">
            <a:off x="11484902" y="1849580"/>
            <a:ext cx="902043" cy="830365"/>
          </a:xfrm>
          <a:prstGeom prst="rect">
            <a:avLst/>
          </a:prstGeom>
        </p:spPr>
      </p:pic>
      <p:pic>
        <p:nvPicPr>
          <p:cNvPr id="2" name="Picture 1" descr="A black background with white text&#10;&#10;Description automatically generated">
            <a:extLst>
              <a:ext uri="{FF2B5EF4-FFF2-40B4-BE49-F238E27FC236}">
                <a16:creationId xmlns:a16="http://schemas.microsoft.com/office/drawing/2014/main" id="{DEA8516B-1DBE-B9C5-944A-9EE548C9244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37314" y="6015744"/>
            <a:ext cx="2917371" cy="9830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395777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B146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ounded Rectangle 16">
            <a:extLst>
              <a:ext uri="{FF2B5EF4-FFF2-40B4-BE49-F238E27FC236}">
                <a16:creationId xmlns:a16="http://schemas.microsoft.com/office/drawing/2014/main" id="{5CC397E0-5338-EC44-BE3D-225F25B75CC2}"/>
              </a:ext>
            </a:extLst>
          </p:cNvPr>
          <p:cNvSpPr/>
          <p:nvPr/>
        </p:nvSpPr>
        <p:spPr>
          <a:xfrm rot="5400000">
            <a:off x="3657518" y="-1617995"/>
            <a:ext cx="4487328" cy="10791369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5" name="Rounded Rectangle 16">
            <a:extLst>
              <a:ext uri="{FF2B5EF4-FFF2-40B4-BE49-F238E27FC236}">
                <a16:creationId xmlns:a16="http://schemas.microsoft.com/office/drawing/2014/main" id="{A070F455-B078-1732-ABF8-1058635A2C54}"/>
              </a:ext>
            </a:extLst>
          </p:cNvPr>
          <p:cNvSpPr/>
          <p:nvPr/>
        </p:nvSpPr>
        <p:spPr>
          <a:xfrm rot="9232349">
            <a:off x="8728742" y="-3357864"/>
            <a:ext cx="1717775" cy="4678206"/>
          </a:xfrm>
          <a:prstGeom prst="roundRect">
            <a:avLst>
              <a:gd name="adj" fmla="val 50000"/>
            </a:avLst>
          </a:prstGeom>
          <a:solidFill>
            <a:srgbClr val="3A8D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7" name="Rounded Rectangle 16">
            <a:extLst>
              <a:ext uri="{FF2B5EF4-FFF2-40B4-BE49-F238E27FC236}">
                <a16:creationId xmlns:a16="http://schemas.microsoft.com/office/drawing/2014/main" id="{1AA4FFB1-7A93-1744-CA13-EAD8BEF002EC}"/>
              </a:ext>
            </a:extLst>
          </p:cNvPr>
          <p:cNvSpPr/>
          <p:nvPr/>
        </p:nvSpPr>
        <p:spPr>
          <a:xfrm rot="9232349">
            <a:off x="8023021" y="-2359439"/>
            <a:ext cx="616302" cy="3467787"/>
          </a:xfrm>
          <a:prstGeom prst="roundRect">
            <a:avLst>
              <a:gd name="adj" fmla="val 50000"/>
            </a:avLst>
          </a:prstGeom>
          <a:solidFill>
            <a:srgbClr val="3A8D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3" name="Rounded Rectangle 16">
            <a:extLst>
              <a:ext uri="{FF2B5EF4-FFF2-40B4-BE49-F238E27FC236}">
                <a16:creationId xmlns:a16="http://schemas.microsoft.com/office/drawing/2014/main" id="{91E2873D-7A61-CC48-663E-48FDAACC575A}"/>
              </a:ext>
            </a:extLst>
          </p:cNvPr>
          <p:cNvSpPr/>
          <p:nvPr/>
        </p:nvSpPr>
        <p:spPr>
          <a:xfrm rot="5400000">
            <a:off x="3918561" y="-1747754"/>
            <a:ext cx="4354878" cy="10620539"/>
          </a:xfrm>
          <a:prstGeom prst="roundRect">
            <a:avLst>
              <a:gd name="adj" fmla="val 50000"/>
            </a:avLst>
          </a:prstGeom>
          <a:solidFill>
            <a:srgbClr val="8757E5"/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DC567D46-0673-BF33-964D-985A1A0D84F8}"/>
              </a:ext>
            </a:extLst>
          </p:cNvPr>
          <p:cNvSpPr txBox="1"/>
          <p:nvPr/>
        </p:nvSpPr>
        <p:spPr>
          <a:xfrm>
            <a:off x="5578287" y="1804268"/>
            <a:ext cx="5718580" cy="33239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7000" b="1" dirty="0">
                <a:solidFill>
                  <a:schemeClr val="bg1"/>
                </a:solidFill>
                <a:latin typeface="Cera Round Pro" panose="00000500000000000000" pitchFamily="50" charset="0"/>
                <a:cs typeface="Times New Roman" panose="02020603050405020304" pitchFamily="18" charset="0"/>
              </a:rPr>
              <a:t>Creating a Respect Pledge</a:t>
            </a:r>
            <a:endParaRPr lang="en-GB" sz="7000" b="1" dirty="0">
              <a:solidFill>
                <a:schemeClr val="bg1"/>
              </a:solidFill>
              <a:latin typeface="Cera Round Pro" panose="00000500000000000000" pitchFamily="50" charset="0"/>
            </a:endParaRPr>
          </a:p>
        </p:txBody>
      </p:sp>
      <p:sp>
        <p:nvSpPr>
          <p:cNvPr id="2" name="Rounded Rectangle 16">
            <a:extLst>
              <a:ext uri="{FF2B5EF4-FFF2-40B4-BE49-F238E27FC236}">
                <a16:creationId xmlns:a16="http://schemas.microsoft.com/office/drawing/2014/main" id="{F64BCFF7-FE3D-EBFF-1EDE-7ED17FA14508}"/>
              </a:ext>
            </a:extLst>
          </p:cNvPr>
          <p:cNvSpPr/>
          <p:nvPr/>
        </p:nvSpPr>
        <p:spPr>
          <a:xfrm rot="5400000">
            <a:off x="3159616" y="-211282"/>
            <a:ext cx="927164" cy="3023019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C0766C4-CE9D-5046-13AD-5ED7AD4A0B71}"/>
              </a:ext>
            </a:extLst>
          </p:cNvPr>
          <p:cNvSpPr txBox="1"/>
          <p:nvPr/>
        </p:nvSpPr>
        <p:spPr>
          <a:xfrm>
            <a:off x="-497825" y="899508"/>
            <a:ext cx="8266814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4000" b="1" dirty="0">
                <a:solidFill>
                  <a:srgbClr val="1B1464"/>
                </a:solidFill>
                <a:latin typeface="Cera Round Pro" panose="00000500000000000000" pitchFamily="50" charset="0"/>
                <a:cs typeface="Arial" panose="020B0604020202020204" pitchFamily="34" charset="0"/>
              </a:rPr>
              <a:t>ACTIVITY</a:t>
            </a:r>
          </a:p>
        </p:txBody>
      </p:sp>
      <p:pic>
        <p:nvPicPr>
          <p:cNvPr id="8" name="Graphic 7" descr="Scribble with solid fill">
            <a:extLst>
              <a:ext uri="{FF2B5EF4-FFF2-40B4-BE49-F238E27FC236}">
                <a16:creationId xmlns:a16="http://schemas.microsoft.com/office/drawing/2014/main" id="{C2E88850-744B-AB33-8ADA-1117EF0FD86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663339" y="1890273"/>
            <a:ext cx="3774832" cy="3774832"/>
          </a:xfrm>
          <a:prstGeom prst="rect">
            <a:avLst/>
          </a:prstGeom>
        </p:spPr>
      </p:pic>
      <p:pic>
        <p:nvPicPr>
          <p:cNvPr id="4" name="Picture 3" descr="A black background with white text&#10;&#10;Description automatically generated">
            <a:extLst>
              <a:ext uri="{FF2B5EF4-FFF2-40B4-BE49-F238E27FC236}">
                <a16:creationId xmlns:a16="http://schemas.microsoft.com/office/drawing/2014/main" id="{27BC2A08-3D6D-120F-B280-9780FE15308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37314" y="6015744"/>
            <a:ext cx="2917371" cy="9830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76596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B186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63A0B894-B816-DCB2-F502-D9C9B521750A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6032" b="69683"/>
          <a:stretch/>
        </p:blipFill>
        <p:spPr>
          <a:xfrm>
            <a:off x="0" y="0"/>
            <a:ext cx="3101992" cy="2768600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6AFA6AFF-E2B1-C60E-CFD1-38F1B3620824}"/>
              </a:ext>
            </a:extLst>
          </p:cNvPr>
          <p:cNvSpPr/>
          <p:nvPr/>
        </p:nvSpPr>
        <p:spPr>
          <a:xfrm>
            <a:off x="720714" y="1023015"/>
            <a:ext cx="3782970" cy="2182824"/>
          </a:xfrm>
          <a:prstGeom prst="rect">
            <a:avLst/>
          </a:prstGeom>
          <a:solidFill>
            <a:srgbClr val="1B1464"/>
          </a:solidFill>
          <a:ln>
            <a:solidFill>
              <a:srgbClr val="1B186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ounded Rectangle 16">
            <a:extLst>
              <a:ext uri="{FF2B5EF4-FFF2-40B4-BE49-F238E27FC236}">
                <a16:creationId xmlns:a16="http://schemas.microsoft.com/office/drawing/2014/main" id="{BD540AE7-60F1-6455-5BD4-A2E008898C37}"/>
              </a:ext>
            </a:extLst>
          </p:cNvPr>
          <p:cNvSpPr/>
          <p:nvPr/>
        </p:nvSpPr>
        <p:spPr>
          <a:xfrm rot="5400000">
            <a:off x="5103785" y="-2963572"/>
            <a:ext cx="1766420" cy="8898161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A6487826-AA15-8608-E031-BA061296FBDF}"/>
              </a:ext>
            </a:extLst>
          </p:cNvPr>
          <p:cNvSpPr/>
          <p:nvPr/>
        </p:nvSpPr>
        <p:spPr>
          <a:xfrm>
            <a:off x="4983719" y="3057933"/>
            <a:ext cx="3469038" cy="2182824"/>
          </a:xfrm>
          <a:prstGeom prst="rect">
            <a:avLst/>
          </a:prstGeom>
          <a:solidFill>
            <a:srgbClr val="1B1862"/>
          </a:solidFill>
          <a:ln>
            <a:solidFill>
              <a:srgbClr val="1B186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69D75DA6-776C-FB00-FE3C-013E1D574BAB}"/>
              </a:ext>
            </a:extLst>
          </p:cNvPr>
          <p:cNvSpPr/>
          <p:nvPr/>
        </p:nvSpPr>
        <p:spPr>
          <a:xfrm>
            <a:off x="983392" y="3504263"/>
            <a:ext cx="3469038" cy="2495000"/>
          </a:xfrm>
          <a:prstGeom prst="rect">
            <a:avLst/>
          </a:prstGeom>
          <a:solidFill>
            <a:srgbClr val="1B1862"/>
          </a:solidFill>
          <a:ln>
            <a:solidFill>
              <a:srgbClr val="1B186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3" name="Picture 12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C16BAF99-2F69-EFAC-F311-686B70C11FC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139" t="20144" r="78708" b="67748"/>
          <a:stretch/>
        </p:blipFill>
        <p:spPr>
          <a:xfrm>
            <a:off x="-297423" y="2888171"/>
            <a:ext cx="902043" cy="830365"/>
          </a:xfrm>
          <a:prstGeom prst="rect">
            <a:avLst/>
          </a:prstGeom>
        </p:spPr>
      </p:pic>
      <p:pic>
        <p:nvPicPr>
          <p:cNvPr id="14" name="Picture 13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64565301-2DB6-9FB7-C63F-A00706C1B35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95" t="65405" r="88218" b="26847"/>
          <a:stretch/>
        </p:blipFill>
        <p:spPr>
          <a:xfrm>
            <a:off x="132335" y="5982098"/>
            <a:ext cx="472285" cy="531341"/>
          </a:xfrm>
          <a:prstGeom prst="rect">
            <a:avLst/>
          </a:prstGeom>
        </p:spPr>
      </p:pic>
      <p:pic>
        <p:nvPicPr>
          <p:cNvPr id="15" name="Picture 14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9209336E-2810-E93C-1463-D5211F706FCE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7688" t="32072" r="15694" b="59359"/>
          <a:stretch/>
        </p:blipFill>
        <p:spPr>
          <a:xfrm>
            <a:off x="2504375" y="6120138"/>
            <a:ext cx="453879" cy="587718"/>
          </a:xfrm>
          <a:prstGeom prst="rect">
            <a:avLst/>
          </a:prstGeom>
        </p:spPr>
      </p:pic>
      <p:pic>
        <p:nvPicPr>
          <p:cNvPr id="17" name="Picture 16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F061B03B-9423-8170-9764-D24EFD6BE22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9760" t="64685" r="511" b="24504"/>
          <a:stretch/>
        </p:blipFill>
        <p:spPr>
          <a:xfrm>
            <a:off x="8377031" y="6320349"/>
            <a:ext cx="667265" cy="741405"/>
          </a:xfrm>
          <a:prstGeom prst="rect">
            <a:avLst/>
          </a:prstGeom>
        </p:spPr>
      </p:pic>
      <p:pic>
        <p:nvPicPr>
          <p:cNvPr id="18" name="Picture 17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DE68BCED-EBAE-67C3-46B9-11F4F4A429B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8219" t="19263" r="1064" b="68171"/>
          <a:stretch/>
        </p:blipFill>
        <p:spPr>
          <a:xfrm>
            <a:off x="11172195" y="3367663"/>
            <a:ext cx="734959" cy="861775"/>
          </a:xfrm>
          <a:prstGeom prst="rect">
            <a:avLst/>
          </a:prstGeom>
        </p:spPr>
      </p:pic>
      <p:pic>
        <p:nvPicPr>
          <p:cNvPr id="19" name="Picture 18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4AF3FE54-2022-85F3-9710-4EED3ABD30D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139" t="20144" r="78708" b="67748"/>
          <a:stretch/>
        </p:blipFill>
        <p:spPr>
          <a:xfrm rot="16200000">
            <a:off x="11740978" y="1106029"/>
            <a:ext cx="902043" cy="830365"/>
          </a:xfrm>
          <a:prstGeom prst="rect">
            <a:avLst/>
          </a:prstGeom>
        </p:spPr>
      </p:pic>
      <p:pic>
        <p:nvPicPr>
          <p:cNvPr id="20" name="Picture 19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590F3FEC-6374-96B2-E8A6-E529800058D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8219" t="19263" r="1064" b="68171"/>
          <a:stretch/>
        </p:blipFill>
        <p:spPr>
          <a:xfrm rot="16385533">
            <a:off x="5619515" y="-377118"/>
            <a:ext cx="734959" cy="861775"/>
          </a:xfrm>
          <a:prstGeom prst="rect">
            <a:avLst/>
          </a:prstGeom>
        </p:spPr>
      </p:pic>
      <p:pic>
        <p:nvPicPr>
          <p:cNvPr id="38" name="Picture 37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E8647722-E10D-CBE0-3611-36DC996C837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7688" t="32072" r="15694" b="59359"/>
          <a:stretch/>
        </p:blipFill>
        <p:spPr>
          <a:xfrm>
            <a:off x="10027162" y="205395"/>
            <a:ext cx="453879" cy="587718"/>
          </a:xfrm>
          <a:prstGeom prst="rect">
            <a:avLst/>
          </a:prstGeom>
        </p:spPr>
      </p:pic>
      <p:sp>
        <p:nvSpPr>
          <p:cNvPr id="6" name="Rounded Rectangle 16">
            <a:extLst>
              <a:ext uri="{FF2B5EF4-FFF2-40B4-BE49-F238E27FC236}">
                <a16:creationId xmlns:a16="http://schemas.microsoft.com/office/drawing/2014/main" id="{6D83570B-FEB1-02D4-64BA-0EBEF368C676}"/>
              </a:ext>
            </a:extLst>
          </p:cNvPr>
          <p:cNvSpPr/>
          <p:nvPr/>
        </p:nvSpPr>
        <p:spPr>
          <a:xfrm rot="5400000">
            <a:off x="5247387" y="-3046495"/>
            <a:ext cx="1695648" cy="8861590"/>
          </a:xfrm>
          <a:prstGeom prst="roundRect">
            <a:avLst>
              <a:gd name="adj" fmla="val 50000"/>
            </a:avLst>
          </a:prstGeom>
          <a:solidFill>
            <a:srgbClr val="3A8DFF"/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14">
            <a:extLst>
              <a:ext uri="{FF2B5EF4-FFF2-40B4-BE49-F238E27FC236}">
                <a16:creationId xmlns:a16="http://schemas.microsoft.com/office/drawing/2014/main" id="{A8EA4B01-A23F-244C-D79D-7FCC88073AE9}"/>
              </a:ext>
            </a:extLst>
          </p:cNvPr>
          <p:cNvSpPr txBox="1"/>
          <p:nvPr/>
        </p:nvSpPr>
        <p:spPr>
          <a:xfrm>
            <a:off x="1683258" y="537651"/>
            <a:ext cx="8898161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5000" b="1" dirty="0">
                <a:solidFill>
                  <a:schemeClr val="bg1"/>
                </a:solidFill>
                <a:latin typeface="Cera Round Pro" panose="00000500000000000000" pitchFamily="50" charset="0"/>
                <a:cs typeface="Segoe UI" panose="020B0502040204020203" pitchFamily="34" charset="0"/>
              </a:rPr>
              <a:t>WHO CAN YOU SPEAK TO AT SCHOOL?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9D80DA7-054F-220A-D0D0-4244663E9C7C}"/>
              </a:ext>
            </a:extLst>
          </p:cNvPr>
          <p:cNvSpPr/>
          <p:nvPr/>
        </p:nvSpPr>
        <p:spPr>
          <a:xfrm>
            <a:off x="1762866" y="2964237"/>
            <a:ext cx="2383148" cy="2421725"/>
          </a:xfrm>
          <a:prstGeom prst="rect">
            <a:avLst/>
          </a:prstGeom>
          <a:solidFill>
            <a:srgbClr val="8757E5"/>
          </a:solidFill>
          <a:ln w="57150">
            <a:solidFill>
              <a:schemeClr val="bg1">
                <a:alpha val="98000"/>
              </a:schemeClr>
            </a:solidFill>
          </a:ln>
          <a:effectLst>
            <a:softEdge rad="0"/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9D39768-375C-80E3-09D6-6AADDB3B7813}"/>
              </a:ext>
            </a:extLst>
          </p:cNvPr>
          <p:cNvSpPr/>
          <p:nvPr/>
        </p:nvSpPr>
        <p:spPr>
          <a:xfrm>
            <a:off x="4903637" y="2964237"/>
            <a:ext cx="2383148" cy="2421725"/>
          </a:xfrm>
          <a:prstGeom prst="rect">
            <a:avLst/>
          </a:prstGeom>
          <a:solidFill>
            <a:srgbClr val="8757E5"/>
          </a:solidFill>
          <a:ln w="57150">
            <a:solidFill>
              <a:schemeClr val="bg1">
                <a:alpha val="98000"/>
              </a:schemeClr>
            </a:solidFill>
          </a:ln>
          <a:effectLst>
            <a:softEdge rad="0"/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C3EACA7E-4799-93F7-AF61-A8C16AA0291F}"/>
              </a:ext>
            </a:extLst>
          </p:cNvPr>
          <p:cNvSpPr/>
          <p:nvPr/>
        </p:nvSpPr>
        <p:spPr>
          <a:xfrm>
            <a:off x="7974805" y="2964237"/>
            <a:ext cx="2383148" cy="2421725"/>
          </a:xfrm>
          <a:prstGeom prst="rect">
            <a:avLst/>
          </a:prstGeom>
          <a:solidFill>
            <a:srgbClr val="8757E5"/>
          </a:solidFill>
          <a:ln w="57150">
            <a:solidFill>
              <a:schemeClr val="bg1">
                <a:alpha val="98000"/>
              </a:schemeClr>
            </a:solidFill>
          </a:ln>
          <a:effectLst>
            <a:softEdge rad="0"/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/>
          </a:p>
        </p:txBody>
      </p:sp>
      <p:pic>
        <p:nvPicPr>
          <p:cNvPr id="23" name="Graphic 22" descr="Raised hand with solid fill">
            <a:extLst>
              <a:ext uri="{FF2B5EF4-FFF2-40B4-BE49-F238E27FC236}">
                <a16:creationId xmlns:a16="http://schemas.microsoft.com/office/drawing/2014/main" id="{43CEA8DC-53B9-2083-CBD9-E8670500320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rot="2083026">
            <a:off x="1226179" y="2441096"/>
            <a:ext cx="773093" cy="773093"/>
          </a:xfrm>
          <a:prstGeom prst="rect">
            <a:avLst/>
          </a:prstGeom>
        </p:spPr>
      </p:pic>
      <p:pic>
        <p:nvPicPr>
          <p:cNvPr id="25" name="Graphic 24" descr="Raised hand with solid fill">
            <a:extLst>
              <a:ext uri="{FF2B5EF4-FFF2-40B4-BE49-F238E27FC236}">
                <a16:creationId xmlns:a16="http://schemas.microsoft.com/office/drawing/2014/main" id="{2D8232B7-0EC9-1297-61FD-B37AB12DE13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rot="2083026">
            <a:off x="4377428" y="2461545"/>
            <a:ext cx="773093" cy="773093"/>
          </a:xfrm>
          <a:prstGeom prst="rect">
            <a:avLst/>
          </a:prstGeom>
        </p:spPr>
      </p:pic>
      <p:pic>
        <p:nvPicPr>
          <p:cNvPr id="26" name="Graphic 25" descr="Raised hand with solid fill">
            <a:extLst>
              <a:ext uri="{FF2B5EF4-FFF2-40B4-BE49-F238E27FC236}">
                <a16:creationId xmlns:a16="http://schemas.microsoft.com/office/drawing/2014/main" id="{885363CE-130C-5FEE-D83A-8041473C49C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rot="2083026">
            <a:off x="7452605" y="2455675"/>
            <a:ext cx="773093" cy="773093"/>
          </a:xfrm>
          <a:prstGeom prst="rect">
            <a:avLst/>
          </a:prstGeom>
        </p:spPr>
      </p:pic>
      <p:sp>
        <p:nvSpPr>
          <p:cNvPr id="27" name="Rounded Rectangle 16">
            <a:extLst>
              <a:ext uri="{FF2B5EF4-FFF2-40B4-BE49-F238E27FC236}">
                <a16:creationId xmlns:a16="http://schemas.microsoft.com/office/drawing/2014/main" id="{C5CB5DE1-58CE-0DF4-BF0A-EF60D09E4603}"/>
              </a:ext>
            </a:extLst>
          </p:cNvPr>
          <p:cNvSpPr/>
          <p:nvPr/>
        </p:nvSpPr>
        <p:spPr>
          <a:xfrm rot="5400000">
            <a:off x="2798438" y="4510955"/>
            <a:ext cx="325792" cy="2554656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29" name="Rounded Rectangle 16">
            <a:extLst>
              <a:ext uri="{FF2B5EF4-FFF2-40B4-BE49-F238E27FC236}">
                <a16:creationId xmlns:a16="http://schemas.microsoft.com/office/drawing/2014/main" id="{41ADD53C-23C4-09DD-A9AC-A300E159EEB0}"/>
              </a:ext>
            </a:extLst>
          </p:cNvPr>
          <p:cNvSpPr/>
          <p:nvPr/>
        </p:nvSpPr>
        <p:spPr>
          <a:xfrm rot="5400000">
            <a:off x="5932315" y="4524626"/>
            <a:ext cx="325792" cy="2554656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32" name="Rounded Rectangle 16">
            <a:extLst>
              <a:ext uri="{FF2B5EF4-FFF2-40B4-BE49-F238E27FC236}">
                <a16:creationId xmlns:a16="http://schemas.microsoft.com/office/drawing/2014/main" id="{5CF0E039-CE25-975B-BD83-4B47B89D5029}"/>
              </a:ext>
            </a:extLst>
          </p:cNvPr>
          <p:cNvSpPr/>
          <p:nvPr/>
        </p:nvSpPr>
        <p:spPr>
          <a:xfrm rot="5400000">
            <a:off x="9020878" y="4536351"/>
            <a:ext cx="325792" cy="2554656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E7DDBC59-A46B-345D-A9FE-6B3562B38376}"/>
              </a:ext>
            </a:extLst>
          </p:cNvPr>
          <p:cNvSpPr txBox="1"/>
          <p:nvPr/>
        </p:nvSpPr>
        <p:spPr>
          <a:xfrm>
            <a:off x="1940682" y="5580327"/>
            <a:ext cx="6307494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000" b="1" dirty="0">
                <a:solidFill>
                  <a:srgbClr val="1B1862"/>
                </a:solidFill>
                <a:latin typeface="Cera Round Pro" panose="00000500000000000000" pitchFamily="50" charset="0"/>
              </a:rPr>
              <a:t>Staff name here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6050FD3F-5CED-DBDF-C405-DF370A2C39EC}"/>
              </a:ext>
            </a:extLst>
          </p:cNvPr>
          <p:cNvSpPr txBox="1"/>
          <p:nvPr/>
        </p:nvSpPr>
        <p:spPr>
          <a:xfrm>
            <a:off x="5042446" y="5590138"/>
            <a:ext cx="6307494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000" b="1" dirty="0">
                <a:solidFill>
                  <a:srgbClr val="1B1862"/>
                </a:solidFill>
                <a:latin typeface="Cera Round Pro" panose="00000500000000000000" pitchFamily="50" charset="0"/>
              </a:rPr>
              <a:t>Staff name here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8CDE833B-006E-2CFD-68E9-34DD3ACFB447}"/>
              </a:ext>
            </a:extLst>
          </p:cNvPr>
          <p:cNvSpPr txBox="1"/>
          <p:nvPr/>
        </p:nvSpPr>
        <p:spPr>
          <a:xfrm>
            <a:off x="8124578" y="5601861"/>
            <a:ext cx="6307494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000" b="1" dirty="0">
                <a:solidFill>
                  <a:srgbClr val="1B1862"/>
                </a:solidFill>
                <a:latin typeface="Cera Round Pro" panose="00000500000000000000" pitchFamily="50" charset="0"/>
              </a:rPr>
              <a:t>Staff name here</a:t>
            </a:r>
          </a:p>
        </p:txBody>
      </p:sp>
      <p:pic>
        <p:nvPicPr>
          <p:cNvPr id="39" name="Picture 38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8E4F0E83-F199-2B0E-FDB8-B6D14A6F7050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7688" t="32072" r="15694" b="59359"/>
          <a:stretch/>
        </p:blipFill>
        <p:spPr>
          <a:xfrm>
            <a:off x="10810490" y="6219447"/>
            <a:ext cx="453879" cy="587718"/>
          </a:xfrm>
          <a:prstGeom prst="rect">
            <a:avLst/>
          </a:prstGeom>
        </p:spPr>
      </p:pic>
      <p:pic>
        <p:nvPicPr>
          <p:cNvPr id="41" name="Picture 40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EC226B6D-4699-58E9-2B93-1A5520FFC40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95" t="65405" r="88218" b="26847"/>
          <a:stretch/>
        </p:blipFill>
        <p:spPr>
          <a:xfrm>
            <a:off x="7366867" y="3709359"/>
            <a:ext cx="472285" cy="531341"/>
          </a:xfrm>
          <a:prstGeom prst="rect">
            <a:avLst/>
          </a:prstGeom>
        </p:spPr>
      </p:pic>
      <p:pic>
        <p:nvPicPr>
          <p:cNvPr id="2" name="Picture 1" descr="A black background with white text&#10;&#10;Description automatically generated">
            <a:extLst>
              <a:ext uri="{FF2B5EF4-FFF2-40B4-BE49-F238E27FC236}">
                <a16:creationId xmlns:a16="http://schemas.microsoft.com/office/drawing/2014/main" id="{F2F006E1-898A-3362-542F-711FD34E991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637314" y="6015744"/>
            <a:ext cx="2917371" cy="9830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46041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B146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63A0B894-B816-DCB2-F502-D9C9B521750A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6032" b="69683"/>
          <a:stretch/>
        </p:blipFill>
        <p:spPr>
          <a:xfrm>
            <a:off x="0" y="0"/>
            <a:ext cx="3101992" cy="2768600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6AFA6AFF-E2B1-C60E-CFD1-38F1B3620824}"/>
              </a:ext>
            </a:extLst>
          </p:cNvPr>
          <p:cNvSpPr/>
          <p:nvPr/>
        </p:nvSpPr>
        <p:spPr>
          <a:xfrm>
            <a:off x="839830" y="1070190"/>
            <a:ext cx="3782970" cy="2182824"/>
          </a:xfrm>
          <a:prstGeom prst="rect">
            <a:avLst/>
          </a:prstGeom>
          <a:solidFill>
            <a:srgbClr val="1B1862"/>
          </a:solidFill>
          <a:ln>
            <a:solidFill>
              <a:srgbClr val="1B186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Rounded Rectangle 16">
            <a:extLst>
              <a:ext uri="{FF2B5EF4-FFF2-40B4-BE49-F238E27FC236}">
                <a16:creationId xmlns:a16="http://schemas.microsoft.com/office/drawing/2014/main" id="{5ABE0E64-404A-24C2-0011-CFE4728ACEB3}"/>
              </a:ext>
            </a:extLst>
          </p:cNvPr>
          <p:cNvSpPr/>
          <p:nvPr/>
        </p:nvSpPr>
        <p:spPr>
          <a:xfrm rot="5400000">
            <a:off x="5402112" y="-1830022"/>
            <a:ext cx="1000117" cy="5780752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 w="57150">
            <a:solidFill>
              <a:srgbClr val="1B186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ounded Rectangle 16">
            <a:extLst>
              <a:ext uri="{FF2B5EF4-FFF2-40B4-BE49-F238E27FC236}">
                <a16:creationId xmlns:a16="http://schemas.microsoft.com/office/drawing/2014/main" id="{8C642A86-1796-8F1D-A638-B0AB665F5952}"/>
              </a:ext>
            </a:extLst>
          </p:cNvPr>
          <p:cNvSpPr/>
          <p:nvPr/>
        </p:nvSpPr>
        <p:spPr>
          <a:xfrm rot="5400000">
            <a:off x="5538456" y="-1917807"/>
            <a:ext cx="945144" cy="5780751"/>
          </a:xfrm>
          <a:prstGeom prst="roundRect">
            <a:avLst>
              <a:gd name="adj" fmla="val 50000"/>
            </a:avLst>
          </a:prstGeom>
          <a:solidFill>
            <a:srgbClr val="3A8DFF"/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A6487826-AA15-8608-E031-BA061296FBDF}"/>
              </a:ext>
            </a:extLst>
          </p:cNvPr>
          <p:cNvSpPr/>
          <p:nvPr/>
        </p:nvSpPr>
        <p:spPr>
          <a:xfrm>
            <a:off x="4983719" y="2940366"/>
            <a:ext cx="3469038" cy="2182824"/>
          </a:xfrm>
          <a:prstGeom prst="rect">
            <a:avLst/>
          </a:prstGeom>
          <a:solidFill>
            <a:srgbClr val="1B1862"/>
          </a:solidFill>
          <a:ln>
            <a:solidFill>
              <a:srgbClr val="1B186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3" name="Picture 2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60E1A1EB-9CA8-E24B-43AC-4810CC4E2CCE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1429" t="86825"/>
          <a:stretch/>
        </p:blipFill>
        <p:spPr>
          <a:xfrm>
            <a:off x="10069286" y="5352145"/>
            <a:ext cx="2122713" cy="1505855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69D75DA6-776C-FB00-FE3C-013E1D574BAB}"/>
              </a:ext>
            </a:extLst>
          </p:cNvPr>
          <p:cNvSpPr/>
          <p:nvPr/>
        </p:nvSpPr>
        <p:spPr>
          <a:xfrm>
            <a:off x="7422119" y="3784744"/>
            <a:ext cx="3469038" cy="2182824"/>
          </a:xfrm>
          <a:prstGeom prst="rect">
            <a:avLst/>
          </a:prstGeom>
          <a:solidFill>
            <a:srgbClr val="1B1862"/>
          </a:solidFill>
          <a:ln>
            <a:solidFill>
              <a:srgbClr val="1B186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TextBox 3">
            <a:extLst>
              <a:ext uri="{FF2B5EF4-FFF2-40B4-BE49-F238E27FC236}">
                <a16:creationId xmlns:a16="http://schemas.microsoft.com/office/drawing/2014/main" id="{0BFCC819-AE2F-DBC1-0C86-6CBDF26CF2B7}"/>
              </a:ext>
            </a:extLst>
          </p:cNvPr>
          <p:cNvSpPr txBox="1"/>
          <p:nvPr/>
        </p:nvSpPr>
        <p:spPr>
          <a:xfrm>
            <a:off x="738432" y="1887228"/>
            <a:ext cx="10715134" cy="4154984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2400" b="1" i="0" dirty="0">
                <a:solidFill>
                  <a:schemeClr val="bg1"/>
                </a:solidFill>
                <a:effectLst/>
                <a:latin typeface="Cera Round Pro" panose="00000500000000000000" pitchFamily="50" charset="0"/>
              </a:rPr>
              <a:t>From playgrounds to parliament, our homes to our phones, this Anti-Bullying Week let's 'Choose Respect' and bring an end to bullying which negatively impacts millions of young lives.</a:t>
            </a:r>
            <a:br>
              <a:rPr lang="en-GB" sz="2400" b="1" dirty="0">
                <a:solidFill>
                  <a:schemeClr val="bg1"/>
                </a:solidFill>
                <a:latin typeface="Cera Round Pro" panose="00000500000000000000" pitchFamily="50" charset="0"/>
              </a:rPr>
            </a:br>
            <a:br>
              <a:rPr lang="en-GB" sz="2400" b="1" dirty="0">
                <a:solidFill>
                  <a:schemeClr val="bg1"/>
                </a:solidFill>
                <a:latin typeface="Cera Round Pro" panose="00000500000000000000" pitchFamily="50" charset="0"/>
              </a:rPr>
            </a:br>
            <a:r>
              <a:rPr lang="en-GB" sz="2400" b="1" i="0" dirty="0">
                <a:solidFill>
                  <a:schemeClr val="bg1"/>
                </a:solidFill>
                <a:effectLst/>
                <a:latin typeface="Cera Round Pro" panose="00000500000000000000" pitchFamily="50" charset="0"/>
              </a:rPr>
              <a:t>This year, we’ll empower children and young people to not resort to bullying, even when we disagree and remind adults to lead by example, online and offline.</a:t>
            </a:r>
            <a:br>
              <a:rPr lang="en-GB" sz="2400" b="1" dirty="0">
                <a:solidFill>
                  <a:schemeClr val="bg1"/>
                </a:solidFill>
                <a:latin typeface="Cera Round Pro" panose="00000500000000000000" pitchFamily="50" charset="0"/>
              </a:rPr>
            </a:br>
            <a:br>
              <a:rPr lang="en-GB" sz="2400" b="1" dirty="0">
                <a:solidFill>
                  <a:schemeClr val="bg1"/>
                </a:solidFill>
                <a:latin typeface="Cera Round Pro" panose="00000500000000000000" pitchFamily="50" charset="0"/>
              </a:rPr>
            </a:br>
            <a:r>
              <a:rPr lang="en-GB" sz="2400" b="1" i="0" dirty="0">
                <a:solidFill>
                  <a:schemeClr val="bg1"/>
                </a:solidFill>
                <a:effectLst/>
                <a:latin typeface="Cera Round Pro" panose="00000500000000000000" pitchFamily="50" charset="0"/>
              </a:rPr>
              <a:t>Imagine a world where respect and kindness thrives — it’s not just a dream, it's in the choices we make. Join us this Anti-Bullying Week and commit to 'Choose Respect'. What will you choose?</a:t>
            </a:r>
            <a:endParaRPr lang="en-GB" sz="2400" b="1" dirty="0">
              <a:solidFill>
                <a:schemeClr val="bg1"/>
              </a:solidFill>
              <a:latin typeface="Cera Round Pro" panose="00000500000000000000" pitchFamily="50" charset="0"/>
            </a:endParaRPr>
          </a:p>
        </p:txBody>
      </p:sp>
      <p:sp>
        <p:nvSpPr>
          <p:cNvPr id="28" name="TextBox 14">
            <a:extLst>
              <a:ext uri="{FF2B5EF4-FFF2-40B4-BE49-F238E27FC236}">
                <a16:creationId xmlns:a16="http://schemas.microsoft.com/office/drawing/2014/main" id="{F2481FCD-ACB4-97A0-DCBE-81EBA1B2402B}"/>
              </a:ext>
            </a:extLst>
          </p:cNvPr>
          <p:cNvSpPr txBox="1"/>
          <p:nvPr/>
        </p:nvSpPr>
        <p:spPr>
          <a:xfrm>
            <a:off x="1561947" y="542291"/>
            <a:ext cx="8898161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5000" b="1" dirty="0">
                <a:solidFill>
                  <a:schemeClr val="bg1"/>
                </a:solidFill>
                <a:latin typeface="Cera Round Pro" panose="00000500000000000000" pitchFamily="50" charset="0"/>
                <a:cs typeface="Segoe UI" panose="020B0502040204020203" pitchFamily="34" charset="0"/>
              </a:rPr>
              <a:t>CALL TO ACTION</a:t>
            </a:r>
          </a:p>
        </p:txBody>
      </p:sp>
      <p:pic>
        <p:nvPicPr>
          <p:cNvPr id="2" name="Picture 1" descr="A black background with white text&#10;&#10;Description automatically generated">
            <a:extLst>
              <a:ext uri="{FF2B5EF4-FFF2-40B4-BE49-F238E27FC236}">
                <a16:creationId xmlns:a16="http://schemas.microsoft.com/office/drawing/2014/main" id="{8E8BF9B1-A7DA-0A61-F497-F7F6D54E79A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37314" y="6015744"/>
            <a:ext cx="2917371" cy="9830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235012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B146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63A0B894-B816-DCB2-F502-D9C9B521750A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6032" b="69683"/>
          <a:stretch/>
        </p:blipFill>
        <p:spPr>
          <a:xfrm>
            <a:off x="0" y="1"/>
            <a:ext cx="3101992" cy="2768600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6AFA6AFF-E2B1-C60E-CFD1-38F1B3620824}"/>
              </a:ext>
            </a:extLst>
          </p:cNvPr>
          <p:cNvSpPr/>
          <p:nvPr/>
        </p:nvSpPr>
        <p:spPr>
          <a:xfrm>
            <a:off x="839830" y="1070190"/>
            <a:ext cx="3782970" cy="2182824"/>
          </a:xfrm>
          <a:prstGeom prst="rect">
            <a:avLst/>
          </a:prstGeom>
          <a:solidFill>
            <a:srgbClr val="1B1464"/>
          </a:solidFill>
          <a:ln>
            <a:solidFill>
              <a:srgbClr val="1B186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3" name="Picture 12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502F09B8-57F9-4AA5-2921-3CE90521AB9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6940" t="476" b="84603"/>
          <a:stretch/>
        </p:blipFill>
        <p:spPr>
          <a:xfrm>
            <a:off x="10830823" y="1"/>
            <a:ext cx="1379837" cy="1576400"/>
          </a:xfrm>
          <a:prstGeom prst="rect">
            <a:avLst/>
          </a:prstGeom>
        </p:spPr>
      </p:pic>
      <p:pic>
        <p:nvPicPr>
          <p:cNvPr id="15" name="Picture 14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C9C96347-3B1E-DD3D-6337-375DB0F4174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1429" t="86825"/>
          <a:stretch/>
        </p:blipFill>
        <p:spPr>
          <a:xfrm>
            <a:off x="10069286" y="5352145"/>
            <a:ext cx="2122713" cy="1505855"/>
          </a:xfrm>
          <a:prstGeom prst="rect">
            <a:avLst/>
          </a:prstGeom>
        </p:spPr>
      </p:pic>
      <p:sp>
        <p:nvSpPr>
          <p:cNvPr id="16" name="Rectangle 15">
            <a:extLst>
              <a:ext uri="{FF2B5EF4-FFF2-40B4-BE49-F238E27FC236}">
                <a16:creationId xmlns:a16="http://schemas.microsoft.com/office/drawing/2014/main" id="{A6487826-AA15-8608-E031-BA061296FBDF}"/>
              </a:ext>
            </a:extLst>
          </p:cNvPr>
          <p:cNvSpPr/>
          <p:nvPr/>
        </p:nvSpPr>
        <p:spPr>
          <a:xfrm>
            <a:off x="7762088" y="3747642"/>
            <a:ext cx="3469038" cy="2182824"/>
          </a:xfrm>
          <a:prstGeom prst="rect">
            <a:avLst/>
          </a:prstGeom>
          <a:solidFill>
            <a:srgbClr val="1B1464"/>
          </a:solidFill>
          <a:ln>
            <a:solidFill>
              <a:srgbClr val="1B186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8" name="Picture 17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3914D5A0-3653-62F4-5DDB-FEAC452F0CA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9464" r="88535"/>
          <a:stretch/>
        </p:blipFill>
        <p:spPr>
          <a:xfrm>
            <a:off x="0" y="5650327"/>
            <a:ext cx="1334530" cy="1226333"/>
          </a:xfrm>
          <a:prstGeom prst="rect">
            <a:avLst/>
          </a:prstGeom>
        </p:spPr>
      </p:pic>
      <p:sp>
        <p:nvSpPr>
          <p:cNvPr id="21" name="TextBox 14">
            <a:extLst>
              <a:ext uri="{FF2B5EF4-FFF2-40B4-BE49-F238E27FC236}">
                <a16:creationId xmlns:a16="http://schemas.microsoft.com/office/drawing/2014/main" id="{FCB9F3D0-FEAB-42E1-9839-BEDC6089704F}"/>
              </a:ext>
            </a:extLst>
          </p:cNvPr>
          <p:cNvSpPr txBox="1"/>
          <p:nvPr/>
        </p:nvSpPr>
        <p:spPr>
          <a:xfrm>
            <a:off x="1646918" y="528752"/>
            <a:ext cx="8898161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5000" b="1" dirty="0">
                <a:solidFill>
                  <a:schemeClr val="bg1"/>
                </a:solidFill>
                <a:latin typeface="Cera Round Pro" panose="00000500000000000000" pitchFamily="50" charset="0"/>
                <a:cs typeface="Segoe UI" panose="020B0502040204020203" pitchFamily="34" charset="0"/>
              </a:rPr>
              <a:t>ANTI-BULLYING WEEK 2024</a:t>
            </a:r>
          </a:p>
        </p:txBody>
      </p:sp>
      <p:pic>
        <p:nvPicPr>
          <p:cNvPr id="28" name="Picture 27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DAD3DB61-0CD2-F3C8-3B20-696CE9E4F309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139" t="20144" r="78708" b="67748"/>
          <a:stretch/>
        </p:blipFill>
        <p:spPr>
          <a:xfrm>
            <a:off x="405419" y="1504314"/>
            <a:ext cx="902043" cy="830365"/>
          </a:xfrm>
          <a:prstGeom prst="rect">
            <a:avLst/>
          </a:prstGeom>
        </p:spPr>
      </p:pic>
      <p:pic>
        <p:nvPicPr>
          <p:cNvPr id="30" name="Picture 29" descr="A purple and white square with text and hands pointing at it">
            <a:extLst>
              <a:ext uri="{FF2B5EF4-FFF2-40B4-BE49-F238E27FC236}">
                <a16:creationId xmlns:a16="http://schemas.microsoft.com/office/drawing/2014/main" id="{E0339EE0-8D8F-915A-85BA-4E6D0AAADF1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9760" t="64685" r="511" b="24504"/>
          <a:stretch/>
        </p:blipFill>
        <p:spPr>
          <a:xfrm>
            <a:off x="9616161" y="6072854"/>
            <a:ext cx="667265" cy="741405"/>
          </a:xfrm>
          <a:prstGeom prst="rect">
            <a:avLst/>
          </a:prstGeom>
        </p:spPr>
      </p:pic>
      <p:pic>
        <p:nvPicPr>
          <p:cNvPr id="32" name="Picture 31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0B72C164-7281-F5A5-F27E-30B19F27A858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7688" t="32072" r="15694" b="59359"/>
          <a:stretch/>
        </p:blipFill>
        <p:spPr>
          <a:xfrm>
            <a:off x="4546923" y="1529050"/>
            <a:ext cx="453879" cy="587718"/>
          </a:xfrm>
          <a:prstGeom prst="rect">
            <a:avLst/>
          </a:prstGeom>
        </p:spPr>
      </p:pic>
      <p:pic>
        <p:nvPicPr>
          <p:cNvPr id="34" name="Picture 33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D33E72E1-3279-75EF-03CB-1BA97811763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95" t="65405" r="88218" b="26847"/>
          <a:stretch/>
        </p:blipFill>
        <p:spPr>
          <a:xfrm>
            <a:off x="-89062" y="4693540"/>
            <a:ext cx="472285" cy="531341"/>
          </a:xfrm>
          <a:prstGeom prst="rect">
            <a:avLst/>
          </a:prstGeom>
        </p:spPr>
      </p:pic>
      <p:pic>
        <p:nvPicPr>
          <p:cNvPr id="36" name="Picture 35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9497B49C-3E12-E990-8A22-02D243B94B0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8219" t="19263" r="1064" b="68171"/>
          <a:stretch/>
        </p:blipFill>
        <p:spPr>
          <a:xfrm>
            <a:off x="10959018" y="3977279"/>
            <a:ext cx="734959" cy="861775"/>
          </a:xfrm>
          <a:prstGeom prst="rect">
            <a:avLst/>
          </a:prstGeom>
        </p:spPr>
      </p:pic>
      <p:pic>
        <p:nvPicPr>
          <p:cNvPr id="37" name="Picture 36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4979FC8A-4447-BADE-01AF-6A4A19C8574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7688" t="32072" r="15694" b="59359"/>
          <a:stretch/>
        </p:blipFill>
        <p:spPr>
          <a:xfrm>
            <a:off x="2504375" y="6120138"/>
            <a:ext cx="453879" cy="587718"/>
          </a:xfrm>
          <a:prstGeom prst="rect">
            <a:avLst/>
          </a:prstGeom>
        </p:spPr>
      </p:pic>
      <p:pic>
        <p:nvPicPr>
          <p:cNvPr id="38" name="Picture 37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2EE83BE5-4B2F-D9BB-085A-E4EDC61BC28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8219" t="19263" r="1064" b="68171"/>
          <a:stretch/>
        </p:blipFill>
        <p:spPr>
          <a:xfrm rot="16385533">
            <a:off x="6139514" y="-339652"/>
            <a:ext cx="734959" cy="861775"/>
          </a:xfrm>
          <a:prstGeom prst="rect">
            <a:avLst/>
          </a:prstGeom>
        </p:spPr>
      </p:pic>
      <p:pic>
        <p:nvPicPr>
          <p:cNvPr id="39" name="Picture 38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CCA46D80-4252-9C6D-B0CB-9169862FF210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139" t="20144" r="78708" b="67748"/>
          <a:stretch/>
        </p:blipFill>
        <p:spPr>
          <a:xfrm rot="16200000">
            <a:off x="11740978" y="1539823"/>
            <a:ext cx="902043" cy="830365"/>
          </a:xfrm>
          <a:prstGeom prst="rect">
            <a:avLst/>
          </a:prstGeom>
        </p:spPr>
      </p:pic>
      <p:pic>
        <p:nvPicPr>
          <p:cNvPr id="5" name="Picture 4" descr="A purple rectangle with white text&#10;&#10;Description automatically generated">
            <a:extLst>
              <a:ext uri="{FF2B5EF4-FFF2-40B4-BE49-F238E27FC236}">
                <a16:creationId xmlns:a16="http://schemas.microsoft.com/office/drawing/2014/main" id="{6D91748A-A9BA-A0AF-0EE9-7FD3BC24CA0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6184" y="2367313"/>
            <a:ext cx="5553890" cy="2675869"/>
          </a:xfrm>
          <a:prstGeom prst="rect">
            <a:avLst/>
          </a:prstGeom>
        </p:spPr>
      </p:pic>
      <p:sp>
        <p:nvSpPr>
          <p:cNvPr id="10" name="Rounded Rectangle 16">
            <a:extLst>
              <a:ext uri="{FF2B5EF4-FFF2-40B4-BE49-F238E27FC236}">
                <a16:creationId xmlns:a16="http://schemas.microsoft.com/office/drawing/2014/main" id="{09C05007-A139-7554-C305-BD4593C6EAE3}"/>
              </a:ext>
            </a:extLst>
          </p:cNvPr>
          <p:cNvSpPr/>
          <p:nvPr/>
        </p:nvSpPr>
        <p:spPr>
          <a:xfrm rot="10800000">
            <a:off x="6095997" y="1806707"/>
            <a:ext cx="45719" cy="4067421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4">
            <a:extLst>
              <a:ext uri="{FF2B5EF4-FFF2-40B4-BE49-F238E27FC236}">
                <a16:creationId xmlns:a16="http://schemas.microsoft.com/office/drawing/2014/main" id="{04E4BCE7-2F4A-A0DA-D9F8-802E1E9041BD}"/>
              </a:ext>
            </a:extLst>
          </p:cNvPr>
          <p:cNvSpPr txBox="1"/>
          <p:nvPr/>
        </p:nvSpPr>
        <p:spPr>
          <a:xfrm>
            <a:off x="6506993" y="1919277"/>
            <a:ext cx="440946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000" b="1" dirty="0">
                <a:solidFill>
                  <a:schemeClr val="bg1"/>
                </a:solidFill>
                <a:latin typeface="Cera Round Pro" panose="00000500000000000000" pitchFamily="50" charset="0"/>
                <a:cs typeface="Segoe UI" panose="020B0502040204020203" pitchFamily="34" charset="0"/>
              </a:rPr>
              <a:t>Monday 11</a:t>
            </a:r>
            <a:r>
              <a:rPr lang="en-US" sz="3000" b="1" baseline="30000" dirty="0">
                <a:solidFill>
                  <a:schemeClr val="bg1"/>
                </a:solidFill>
                <a:latin typeface="Cera Round Pro" panose="00000500000000000000" pitchFamily="50" charset="0"/>
                <a:cs typeface="Segoe UI" panose="020B0502040204020203" pitchFamily="34" charset="0"/>
              </a:rPr>
              <a:t>th</a:t>
            </a:r>
            <a:r>
              <a:rPr lang="en-US" sz="3000" b="1" dirty="0">
                <a:solidFill>
                  <a:schemeClr val="bg1"/>
                </a:solidFill>
                <a:latin typeface="Cera Round Pro" panose="00000500000000000000" pitchFamily="50" charset="0"/>
                <a:cs typeface="Segoe UI" panose="020B0502040204020203" pitchFamily="34" charset="0"/>
              </a:rPr>
              <a:t> to </a:t>
            </a:r>
          </a:p>
          <a:p>
            <a:pPr algn="ctr"/>
            <a:r>
              <a:rPr lang="en-US" sz="3000" b="1" dirty="0">
                <a:solidFill>
                  <a:schemeClr val="bg1"/>
                </a:solidFill>
                <a:latin typeface="Cera Round Pro" panose="00000500000000000000" pitchFamily="50" charset="0"/>
                <a:cs typeface="Segoe UI" panose="020B0502040204020203" pitchFamily="34" charset="0"/>
              </a:rPr>
              <a:t>Friday 15</a:t>
            </a:r>
            <a:r>
              <a:rPr lang="en-US" sz="3000" b="1" baseline="30000" dirty="0">
                <a:solidFill>
                  <a:schemeClr val="bg1"/>
                </a:solidFill>
                <a:latin typeface="Cera Round Pro" panose="00000500000000000000" pitchFamily="50" charset="0"/>
                <a:cs typeface="Segoe UI" panose="020B0502040204020203" pitchFamily="34" charset="0"/>
              </a:rPr>
              <a:t>th</a:t>
            </a:r>
            <a:r>
              <a:rPr lang="en-US" sz="3000" b="1" dirty="0">
                <a:solidFill>
                  <a:schemeClr val="bg1"/>
                </a:solidFill>
                <a:latin typeface="Cera Round Pro" panose="00000500000000000000" pitchFamily="50" charset="0"/>
                <a:cs typeface="Segoe UI" panose="020B0502040204020203" pitchFamily="34" charset="0"/>
              </a:rPr>
              <a:t> November</a:t>
            </a:r>
          </a:p>
        </p:txBody>
      </p:sp>
      <p:pic>
        <p:nvPicPr>
          <p:cNvPr id="17" name="Graphic 16" descr="Line arrow: Clockwise curve with solid fill">
            <a:extLst>
              <a:ext uri="{FF2B5EF4-FFF2-40B4-BE49-F238E27FC236}">
                <a16:creationId xmlns:a16="http://schemas.microsoft.com/office/drawing/2014/main" id="{433FD81C-EEF7-B5AF-6529-BEFC38E8F77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 rot="12006444">
            <a:off x="9977101" y="1339036"/>
            <a:ext cx="914400" cy="914400"/>
          </a:xfrm>
          <a:prstGeom prst="rect">
            <a:avLst/>
          </a:prstGeom>
        </p:spPr>
      </p:pic>
      <p:sp>
        <p:nvSpPr>
          <p:cNvPr id="19" name="Rounded Rectangle 16">
            <a:extLst>
              <a:ext uri="{FF2B5EF4-FFF2-40B4-BE49-F238E27FC236}">
                <a16:creationId xmlns:a16="http://schemas.microsoft.com/office/drawing/2014/main" id="{E61E273F-03CD-4795-4A17-8A15E7BB6D53}"/>
              </a:ext>
            </a:extLst>
          </p:cNvPr>
          <p:cNvSpPr/>
          <p:nvPr/>
        </p:nvSpPr>
        <p:spPr>
          <a:xfrm rot="5400000">
            <a:off x="7787391" y="1963792"/>
            <a:ext cx="1848671" cy="4507957"/>
          </a:xfrm>
          <a:prstGeom prst="roundRect">
            <a:avLst>
              <a:gd name="adj" fmla="val 48711"/>
            </a:avLst>
          </a:prstGeom>
          <a:solidFill>
            <a:srgbClr val="3A8DFF"/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>
              <a:ln>
                <a:solidFill>
                  <a:schemeClr val="bg1"/>
                </a:solidFill>
              </a:ln>
            </a:endParaRPr>
          </a:p>
        </p:txBody>
      </p:sp>
      <p:sp>
        <p:nvSpPr>
          <p:cNvPr id="23" name="TextBox 14">
            <a:extLst>
              <a:ext uri="{FF2B5EF4-FFF2-40B4-BE49-F238E27FC236}">
                <a16:creationId xmlns:a16="http://schemas.microsoft.com/office/drawing/2014/main" id="{A57482C3-2237-75F3-8383-9421E8B04C0B}"/>
              </a:ext>
            </a:extLst>
          </p:cNvPr>
          <p:cNvSpPr txBox="1"/>
          <p:nvPr/>
        </p:nvSpPr>
        <p:spPr>
          <a:xfrm>
            <a:off x="6517566" y="4455013"/>
            <a:ext cx="440946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500" b="1" dirty="0">
                <a:solidFill>
                  <a:srgbClr val="1B1862"/>
                </a:solidFill>
                <a:latin typeface="Cera Round Pro" panose="00000500000000000000" pitchFamily="50" charset="0"/>
                <a:cs typeface="Segoe UI" panose="020B0502040204020203" pitchFamily="34" charset="0"/>
              </a:rPr>
              <a:t>Tuesday 12</a:t>
            </a:r>
            <a:r>
              <a:rPr lang="en-US" sz="2500" b="1" baseline="30000" dirty="0">
                <a:solidFill>
                  <a:srgbClr val="1B1862"/>
                </a:solidFill>
                <a:latin typeface="Cera Round Pro" panose="00000500000000000000" pitchFamily="50" charset="0"/>
                <a:cs typeface="Segoe UI" panose="020B0502040204020203" pitchFamily="34" charset="0"/>
              </a:rPr>
              <a:t>th</a:t>
            </a:r>
            <a:r>
              <a:rPr lang="en-US" sz="2500" b="1" dirty="0">
                <a:solidFill>
                  <a:srgbClr val="1B1862"/>
                </a:solidFill>
                <a:latin typeface="Cera Round Pro" panose="00000500000000000000" pitchFamily="50" charset="0"/>
                <a:cs typeface="Segoe UI" panose="020B0502040204020203" pitchFamily="34" charset="0"/>
              </a:rPr>
              <a:t> November</a:t>
            </a:r>
          </a:p>
        </p:txBody>
      </p:sp>
      <p:pic>
        <p:nvPicPr>
          <p:cNvPr id="25" name="Picture 24" descr="A cartoon character with socks and a large letter&#10;&#10;Description automatically generated">
            <a:extLst>
              <a:ext uri="{FF2B5EF4-FFF2-40B4-BE49-F238E27FC236}">
                <a16:creationId xmlns:a16="http://schemas.microsoft.com/office/drawing/2014/main" id="{E4AAC780-36FA-3872-BA6D-BF8CF27FE325}"/>
              </a:ext>
            </a:extLst>
          </p:cNvPr>
          <p:cNvPicPr>
            <a:picLocks noChangeAspect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82735" y="3468689"/>
            <a:ext cx="2000691" cy="1125388"/>
          </a:xfrm>
          <a:prstGeom prst="rect">
            <a:avLst/>
          </a:prstGeom>
        </p:spPr>
      </p:pic>
      <p:sp>
        <p:nvSpPr>
          <p:cNvPr id="26" name="TextBox 14">
            <a:extLst>
              <a:ext uri="{FF2B5EF4-FFF2-40B4-BE49-F238E27FC236}">
                <a16:creationId xmlns:a16="http://schemas.microsoft.com/office/drawing/2014/main" id="{6E41BBC5-D251-F285-41A0-A309EB769042}"/>
              </a:ext>
            </a:extLst>
          </p:cNvPr>
          <p:cNvSpPr txBox="1"/>
          <p:nvPr/>
        </p:nvSpPr>
        <p:spPr>
          <a:xfrm>
            <a:off x="7011911" y="3469447"/>
            <a:ext cx="277195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000" b="1" dirty="0">
                <a:solidFill>
                  <a:schemeClr val="bg1"/>
                </a:solidFill>
                <a:latin typeface="Cera Round Pro" panose="00000500000000000000" pitchFamily="50" charset="0"/>
                <a:cs typeface="Segoe UI" panose="020B0502040204020203" pitchFamily="34" charset="0"/>
              </a:rPr>
              <a:t>Odd Socks </a:t>
            </a:r>
          </a:p>
          <a:p>
            <a:pPr algn="ctr"/>
            <a:r>
              <a:rPr lang="en-US" sz="3000" b="1" dirty="0">
                <a:solidFill>
                  <a:schemeClr val="bg1"/>
                </a:solidFill>
                <a:latin typeface="Cera Round Pro" panose="00000500000000000000" pitchFamily="50" charset="0"/>
                <a:cs typeface="Segoe UI" panose="020B0502040204020203" pitchFamily="34" charset="0"/>
              </a:rPr>
              <a:t>Day 2024</a:t>
            </a:r>
          </a:p>
        </p:txBody>
      </p:sp>
      <p:pic>
        <p:nvPicPr>
          <p:cNvPr id="27" name="Picture 26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65042B09-58FA-D280-8E05-0A1F88C72B3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8219" t="19263" r="1064" b="68171"/>
          <a:stretch/>
        </p:blipFill>
        <p:spPr>
          <a:xfrm>
            <a:off x="7660607" y="5470676"/>
            <a:ext cx="734959" cy="861775"/>
          </a:xfrm>
          <a:prstGeom prst="rect">
            <a:avLst/>
          </a:prstGeom>
        </p:spPr>
      </p:pic>
      <p:pic>
        <p:nvPicPr>
          <p:cNvPr id="2" name="Picture 1" descr="A black background with white text&#10;&#10;Description automatically generated">
            <a:extLst>
              <a:ext uri="{FF2B5EF4-FFF2-40B4-BE49-F238E27FC236}">
                <a16:creationId xmlns:a16="http://schemas.microsoft.com/office/drawing/2014/main" id="{3EFCD3C5-1BB3-F157-FF55-BB472BFB49C2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637314" y="6015744"/>
            <a:ext cx="2917371" cy="9830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91701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B146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" name="Picture 36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D0B4BE97-79D0-3081-E685-1263DC91F2D4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6032" b="69683"/>
          <a:stretch/>
        </p:blipFill>
        <p:spPr>
          <a:xfrm rot="16200000">
            <a:off x="-185489" y="3922704"/>
            <a:ext cx="3101992" cy="2768600"/>
          </a:xfrm>
          <a:prstGeom prst="rect">
            <a:avLst/>
          </a:prstGeom>
        </p:spPr>
      </p:pic>
      <p:pic>
        <p:nvPicPr>
          <p:cNvPr id="8" name="Picture 7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63A0B894-B816-DCB2-F502-D9C9B521750A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6032" b="69683"/>
          <a:stretch/>
        </p:blipFill>
        <p:spPr>
          <a:xfrm>
            <a:off x="0" y="0"/>
            <a:ext cx="3101992" cy="2768600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6AFA6AFF-E2B1-C60E-CFD1-38F1B3620824}"/>
              </a:ext>
            </a:extLst>
          </p:cNvPr>
          <p:cNvSpPr/>
          <p:nvPr/>
        </p:nvSpPr>
        <p:spPr>
          <a:xfrm>
            <a:off x="839830" y="917791"/>
            <a:ext cx="3782970" cy="2182824"/>
          </a:xfrm>
          <a:prstGeom prst="rect">
            <a:avLst/>
          </a:prstGeom>
          <a:solidFill>
            <a:srgbClr val="1B1464"/>
          </a:solidFill>
          <a:ln>
            <a:solidFill>
              <a:srgbClr val="1B186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A6487826-AA15-8608-E031-BA061296FBDF}"/>
              </a:ext>
            </a:extLst>
          </p:cNvPr>
          <p:cNvSpPr/>
          <p:nvPr/>
        </p:nvSpPr>
        <p:spPr>
          <a:xfrm>
            <a:off x="4983719" y="2787967"/>
            <a:ext cx="3469038" cy="2182824"/>
          </a:xfrm>
          <a:prstGeom prst="rect">
            <a:avLst/>
          </a:prstGeom>
          <a:solidFill>
            <a:srgbClr val="1B1862"/>
          </a:solidFill>
          <a:ln>
            <a:solidFill>
              <a:srgbClr val="1B186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69D75DA6-776C-FB00-FE3C-013E1D574BAB}"/>
              </a:ext>
            </a:extLst>
          </p:cNvPr>
          <p:cNvSpPr/>
          <p:nvPr/>
        </p:nvSpPr>
        <p:spPr>
          <a:xfrm>
            <a:off x="953000" y="3483868"/>
            <a:ext cx="3469038" cy="2495000"/>
          </a:xfrm>
          <a:prstGeom prst="rect">
            <a:avLst/>
          </a:prstGeom>
          <a:solidFill>
            <a:srgbClr val="1B1862"/>
          </a:solidFill>
          <a:ln>
            <a:solidFill>
              <a:srgbClr val="1B186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3" name="Picture 12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C16BAF99-2F69-EFAC-F311-686B70C11FC6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139" t="20144" r="78708" b="67748"/>
          <a:stretch/>
        </p:blipFill>
        <p:spPr>
          <a:xfrm>
            <a:off x="558415" y="1404651"/>
            <a:ext cx="902043" cy="830365"/>
          </a:xfrm>
          <a:prstGeom prst="rect">
            <a:avLst/>
          </a:prstGeom>
        </p:spPr>
      </p:pic>
      <p:pic>
        <p:nvPicPr>
          <p:cNvPr id="14" name="Picture 13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64565301-2DB6-9FB7-C63F-A00706C1B353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95" t="65405" r="88218" b="26847"/>
          <a:stretch/>
        </p:blipFill>
        <p:spPr>
          <a:xfrm>
            <a:off x="767091" y="3905134"/>
            <a:ext cx="472285" cy="531341"/>
          </a:xfrm>
          <a:prstGeom prst="rect">
            <a:avLst/>
          </a:prstGeom>
        </p:spPr>
      </p:pic>
      <p:pic>
        <p:nvPicPr>
          <p:cNvPr id="15" name="Picture 14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9209336E-2810-E93C-1463-D5211F706FCE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7688" t="32072" r="15694" b="59359"/>
          <a:stretch/>
        </p:blipFill>
        <p:spPr>
          <a:xfrm>
            <a:off x="2504375" y="6120138"/>
            <a:ext cx="453879" cy="587718"/>
          </a:xfrm>
          <a:prstGeom prst="rect">
            <a:avLst/>
          </a:prstGeom>
        </p:spPr>
      </p:pic>
      <p:pic>
        <p:nvPicPr>
          <p:cNvPr id="17" name="Picture 16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F061B03B-9423-8170-9764-D24EFD6BE226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9760" t="64685" r="511" b="24504"/>
          <a:stretch/>
        </p:blipFill>
        <p:spPr>
          <a:xfrm>
            <a:off x="8499114" y="5999263"/>
            <a:ext cx="667265" cy="741405"/>
          </a:xfrm>
          <a:prstGeom prst="rect">
            <a:avLst/>
          </a:prstGeom>
        </p:spPr>
      </p:pic>
      <p:pic>
        <p:nvPicPr>
          <p:cNvPr id="18" name="Picture 17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DE68BCED-EBAE-67C3-46B9-11F4F4A429B7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8219" t="19263" r="1064" b="68171"/>
          <a:stretch/>
        </p:blipFill>
        <p:spPr>
          <a:xfrm>
            <a:off x="11172195" y="3215264"/>
            <a:ext cx="734959" cy="861775"/>
          </a:xfrm>
          <a:prstGeom prst="rect">
            <a:avLst/>
          </a:prstGeom>
        </p:spPr>
      </p:pic>
      <p:pic>
        <p:nvPicPr>
          <p:cNvPr id="19" name="Picture 18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4AF3FE54-2022-85F3-9710-4EED3ABD30D3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139" t="20144" r="78708" b="67748"/>
          <a:stretch/>
        </p:blipFill>
        <p:spPr>
          <a:xfrm rot="16200000">
            <a:off x="11740978" y="953630"/>
            <a:ext cx="902043" cy="830365"/>
          </a:xfrm>
          <a:prstGeom prst="rect">
            <a:avLst/>
          </a:prstGeom>
        </p:spPr>
      </p:pic>
      <p:pic>
        <p:nvPicPr>
          <p:cNvPr id="20" name="Picture 19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590F3FEC-6374-96B2-E8A6-E529800058DC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8219" t="19263" r="1064" b="68171"/>
          <a:stretch/>
        </p:blipFill>
        <p:spPr>
          <a:xfrm rot="16385533">
            <a:off x="6139514" y="-339652"/>
            <a:ext cx="734959" cy="861775"/>
          </a:xfrm>
          <a:prstGeom prst="rect">
            <a:avLst/>
          </a:prstGeom>
        </p:spPr>
      </p:pic>
      <p:sp>
        <p:nvSpPr>
          <p:cNvPr id="28" name="Rounded Rectangle 16">
            <a:extLst>
              <a:ext uri="{FF2B5EF4-FFF2-40B4-BE49-F238E27FC236}">
                <a16:creationId xmlns:a16="http://schemas.microsoft.com/office/drawing/2014/main" id="{2842498E-4FFC-471A-FC0D-8210592F04B2}"/>
              </a:ext>
            </a:extLst>
          </p:cNvPr>
          <p:cNvSpPr/>
          <p:nvPr/>
        </p:nvSpPr>
        <p:spPr>
          <a:xfrm rot="5400000">
            <a:off x="5832575" y="3087668"/>
            <a:ext cx="477054" cy="5274020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BBA29985-04EC-D842-9275-47D242C06964}"/>
              </a:ext>
            </a:extLst>
          </p:cNvPr>
          <p:cNvSpPr txBox="1"/>
          <p:nvPr/>
        </p:nvSpPr>
        <p:spPr>
          <a:xfrm>
            <a:off x="3803330" y="5483785"/>
            <a:ext cx="6307494" cy="4770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rgbClr val="1B1862"/>
                </a:solidFill>
                <a:latin typeface="Cera Round Pro" panose="00000500000000000000" pitchFamily="50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https://youtu.be/sZ_CkltlgS4</a:t>
            </a:r>
            <a:r>
              <a:rPr lang="en-GB" sz="2400" b="1" dirty="0">
                <a:solidFill>
                  <a:srgbClr val="1B1862"/>
                </a:solidFill>
                <a:latin typeface="Cera Round Pro" panose="00000500000000000000" pitchFamily="50" charset="0"/>
              </a:rPr>
              <a:t> </a:t>
            </a:r>
          </a:p>
        </p:txBody>
      </p:sp>
      <p:pic>
        <p:nvPicPr>
          <p:cNvPr id="38" name="Picture 37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E8647722-E10D-CBE0-3611-36DC996C8372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7688" t="32072" r="15694" b="59359"/>
          <a:stretch/>
        </p:blipFill>
        <p:spPr>
          <a:xfrm>
            <a:off x="9446027" y="263704"/>
            <a:ext cx="453879" cy="587718"/>
          </a:xfrm>
          <a:prstGeom prst="rect">
            <a:avLst/>
          </a:prstGeom>
        </p:spPr>
      </p:pic>
      <p:sp>
        <p:nvSpPr>
          <p:cNvPr id="42" name="Rounded Rectangle 16">
            <a:extLst>
              <a:ext uri="{FF2B5EF4-FFF2-40B4-BE49-F238E27FC236}">
                <a16:creationId xmlns:a16="http://schemas.microsoft.com/office/drawing/2014/main" id="{3972BADA-6A8B-04B0-44FB-C022D4F3EFC2}"/>
              </a:ext>
            </a:extLst>
          </p:cNvPr>
          <p:cNvSpPr/>
          <p:nvPr/>
        </p:nvSpPr>
        <p:spPr>
          <a:xfrm rot="5400000">
            <a:off x="3861284" y="-1577685"/>
            <a:ext cx="4072466" cy="9585897"/>
          </a:xfrm>
          <a:prstGeom prst="roundRect">
            <a:avLst>
              <a:gd name="adj" fmla="val 48711"/>
            </a:avLst>
          </a:prstGeom>
          <a:solidFill>
            <a:schemeClr val="bg1"/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>
              <a:ln>
                <a:solidFill>
                  <a:schemeClr val="bg1"/>
                </a:solidFill>
              </a:ln>
            </a:endParaRPr>
          </a:p>
        </p:txBody>
      </p:sp>
      <p:sp>
        <p:nvSpPr>
          <p:cNvPr id="40" name="Rounded Rectangle 16">
            <a:extLst>
              <a:ext uri="{FF2B5EF4-FFF2-40B4-BE49-F238E27FC236}">
                <a16:creationId xmlns:a16="http://schemas.microsoft.com/office/drawing/2014/main" id="{90A50933-AF38-439C-436B-D5B17691B453}"/>
              </a:ext>
            </a:extLst>
          </p:cNvPr>
          <p:cNvSpPr/>
          <p:nvPr/>
        </p:nvSpPr>
        <p:spPr>
          <a:xfrm rot="5400000">
            <a:off x="4020677" y="-1738927"/>
            <a:ext cx="4072466" cy="9585897"/>
          </a:xfrm>
          <a:prstGeom prst="roundRect">
            <a:avLst>
              <a:gd name="adj" fmla="val 48711"/>
            </a:avLst>
          </a:prstGeom>
          <a:solidFill>
            <a:srgbClr val="3A8DFF"/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>
              <a:ln>
                <a:solidFill>
                  <a:schemeClr val="bg1"/>
                </a:solidFill>
              </a:ln>
            </a:endParaRPr>
          </a:p>
        </p:txBody>
      </p:sp>
      <p:pic>
        <p:nvPicPr>
          <p:cNvPr id="43" name="Picture 42" descr="A white sign with a play sign on it&#10;&#10;Description automatically generated">
            <a:extLst>
              <a:ext uri="{FF2B5EF4-FFF2-40B4-BE49-F238E27FC236}">
                <a16:creationId xmlns:a16="http://schemas.microsoft.com/office/drawing/2014/main" id="{0FF37B47-6956-D855-DB89-7B205BC9130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392397" y="4293535"/>
            <a:ext cx="2743200" cy="2743200"/>
          </a:xfrm>
          <a:prstGeom prst="rect">
            <a:avLst/>
          </a:prstGeom>
        </p:spPr>
      </p:pic>
      <p:pic>
        <p:nvPicPr>
          <p:cNvPr id="2" name="Picture 1" descr="A black background with white text&#10;&#10;Description automatically generated">
            <a:extLst>
              <a:ext uri="{FF2B5EF4-FFF2-40B4-BE49-F238E27FC236}">
                <a16:creationId xmlns:a16="http://schemas.microsoft.com/office/drawing/2014/main" id="{F52D9CB6-EA77-7B98-854C-385BBA09D2A5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637314" y="6015744"/>
            <a:ext cx="2917371" cy="983081"/>
          </a:xfrm>
          <a:prstGeom prst="rect">
            <a:avLst/>
          </a:prstGeom>
        </p:spPr>
      </p:pic>
      <p:pic>
        <p:nvPicPr>
          <p:cNvPr id="5" name="Online Media 4" title="Anti-Bullying Week 2024: Choose Respect">
            <a:hlinkClick r:id="" action="ppaction://media"/>
            <a:extLst>
              <a:ext uri="{FF2B5EF4-FFF2-40B4-BE49-F238E27FC236}">
                <a16:creationId xmlns:a16="http://schemas.microsoft.com/office/drawing/2014/main" id="{39C08D73-2808-D47F-B97D-8B4168AD86C6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7"/>
          <a:stretch>
            <a:fillRect/>
          </a:stretch>
        </p:blipFill>
        <p:spPr>
          <a:xfrm>
            <a:off x="2806294" y="1206655"/>
            <a:ext cx="6586103" cy="37211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08339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5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757E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A purple rectangle with white rectangle&#10;&#10;Description automatically generated">
            <a:extLst>
              <a:ext uri="{FF2B5EF4-FFF2-40B4-BE49-F238E27FC236}">
                <a16:creationId xmlns:a16="http://schemas.microsoft.com/office/drawing/2014/main" id="{D5F12A8E-DD02-7222-02E6-FF5856302752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8355DC"/>
              </a:clrFrom>
              <a:clrTo>
                <a:srgbClr val="8355DC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07359" y="0"/>
            <a:ext cx="13406718" cy="7541280"/>
          </a:xfrm>
          <a:prstGeom prst="rect">
            <a:avLst/>
          </a:prstGeom>
        </p:spPr>
      </p:pic>
      <p:sp>
        <p:nvSpPr>
          <p:cNvPr id="5" name="Rounded Rectangle 16">
            <a:extLst>
              <a:ext uri="{FF2B5EF4-FFF2-40B4-BE49-F238E27FC236}">
                <a16:creationId xmlns:a16="http://schemas.microsoft.com/office/drawing/2014/main" id="{A070F455-B078-1732-ABF8-1058635A2C54}"/>
              </a:ext>
            </a:extLst>
          </p:cNvPr>
          <p:cNvSpPr/>
          <p:nvPr/>
        </p:nvSpPr>
        <p:spPr>
          <a:xfrm rot="9232349">
            <a:off x="8617349" y="-3319755"/>
            <a:ext cx="1717775" cy="4678206"/>
          </a:xfrm>
          <a:prstGeom prst="roundRect">
            <a:avLst>
              <a:gd name="adj" fmla="val 50000"/>
            </a:avLst>
          </a:prstGeom>
          <a:solidFill>
            <a:srgbClr val="1B146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7" name="Rounded Rectangle 16">
            <a:extLst>
              <a:ext uri="{FF2B5EF4-FFF2-40B4-BE49-F238E27FC236}">
                <a16:creationId xmlns:a16="http://schemas.microsoft.com/office/drawing/2014/main" id="{1AA4FFB1-7A93-1744-CA13-EAD8BEF002EC}"/>
              </a:ext>
            </a:extLst>
          </p:cNvPr>
          <p:cNvSpPr/>
          <p:nvPr/>
        </p:nvSpPr>
        <p:spPr>
          <a:xfrm rot="9232349">
            <a:off x="7896568" y="-2268488"/>
            <a:ext cx="616302" cy="3467787"/>
          </a:xfrm>
          <a:prstGeom prst="roundRect">
            <a:avLst>
              <a:gd name="adj" fmla="val 50000"/>
            </a:avLst>
          </a:prstGeom>
          <a:solidFill>
            <a:srgbClr val="1B146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DC567D46-0673-BF33-964D-985A1A0D84F8}"/>
              </a:ext>
            </a:extLst>
          </p:cNvPr>
          <p:cNvSpPr txBox="1"/>
          <p:nvPr/>
        </p:nvSpPr>
        <p:spPr>
          <a:xfrm>
            <a:off x="3957072" y="2400220"/>
            <a:ext cx="7435938" cy="22467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7000" b="1" dirty="0">
                <a:solidFill>
                  <a:srgbClr val="1B1464"/>
                </a:solidFill>
                <a:latin typeface="Cera Round Pro" panose="00000500000000000000" pitchFamily="50" charset="0"/>
                <a:cs typeface="Times New Roman" panose="02020603050405020304" pitchFamily="18" charset="0"/>
              </a:rPr>
              <a:t>What does “respect” mean?</a:t>
            </a:r>
            <a:endParaRPr lang="en-GB" sz="7000" b="1" dirty="0">
              <a:solidFill>
                <a:srgbClr val="1B1464"/>
              </a:solidFill>
              <a:latin typeface="Cera Round Pro" panose="00000500000000000000" pitchFamily="50" charset="0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8F58FB81-C75D-12F1-C80A-CD379B6408F9}"/>
              </a:ext>
            </a:extLst>
          </p:cNvPr>
          <p:cNvSpPr txBox="1"/>
          <p:nvPr/>
        </p:nvSpPr>
        <p:spPr>
          <a:xfrm>
            <a:off x="2382417" y="1974003"/>
            <a:ext cx="742716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en-GB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5E5A072-AA07-B35B-405C-D59C1A2A62E9}"/>
              </a:ext>
            </a:extLst>
          </p:cNvPr>
          <p:cNvSpPr txBox="1"/>
          <p:nvPr/>
        </p:nvSpPr>
        <p:spPr>
          <a:xfrm>
            <a:off x="2033557" y="1292802"/>
            <a:ext cx="2483403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0" b="1" dirty="0">
                <a:solidFill>
                  <a:srgbClr val="8757E5"/>
                </a:solidFill>
                <a:latin typeface="Cera Round Pro" panose="00000500000000000000" pitchFamily="50" charset="0"/>
                <a:cs typeface="Arial" panose="020B0604020202020204" pitchFamily="34" charset="0"/>
              </a:rPr>
              <a:t>?</a:t>
            </a:r>
          </a:p>
        </p:txBody>
      </p:sp>
      <p:pic>
        <p:nvPicPr>
          <p:cNvPr id="2" name="Picture 1" descr="A black background with white text&#10;&#10;Description automatically generated">
            <a:extLst>
              <a:ext uri="{FF2B5EF4-FFF2-40B4-BE49-F238E27FC236}">
                <a16:creationId xmlns:a16="http://schemas.microsoft.com/office/drawing/2014/main" id="{34DC61DB-564D-8E76-41B8-09C021F865B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37314" y="6015744"/>
            <a:ext cx="2917371" cy="9830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21589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B186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" name="Picture 36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D0B4BE97-79D0-3081-E685-1263DC91F2D4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6032" b="69683"/>
          <a:stretch/>
        </p:blipFill>
        <p:spPr>
          <a:xfrm rot="16200000">
            <a:off x="-185489" y="3922704"/>
            <a:ext cx="3101992" cy="2768600"/>
          </a:xfrm>
          <a:prstGeom prst="rect">
            <a:avLst/>
          </a:prstGeom>
        </p:spPr>
      </p:pic>
      <p:pic>
        <p:nvPicPr>
          <p:cNvPr id="8" name="Picture 7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63A0B894-B816-DCB2-F502-D9C9B521750A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6032" b="69683"/>
          <a:stretch/>
        </p:blipFill>
        <p:spPr>
          <a:xfrm>
            <a:off x="0" y="0"/>
            <a:ext cx="3101992" cy="2768600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6AFA6AFF-E2B1-C60E-CFD1-38F1B3620824}"/>
              </a:ext>
            </a:extLst>
          </p:cNvPr>
          <p:cNvSpPr/>
          <p:nvPr/>
        </p:nvSpPr>
        <p:spPr>
          <a:xfrm>
            <a:off x="839830" y="1070190"/>
            <a:ext cx="3782970" cy="2182824"/>
          </a:xfrm>
          <a:prstGeom prst="rect">
            <a:avLst/>
          </a:prstGeom>
          <a:solidFill>
            <a:srgbClr val="1B1464"/>
          </a:solidFill>
          <a:ln>
            <a:solidFill>
              <a:srgbClr val="1B186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A6487826-AA15-8608-E031-BA061296FBDF}"/>
              </a:ext>
            </a:extLst>
          </p:cNvPr>
          <p:cNvSpPr/>
          <p:nvPr/>
        </p:nvSpPr>
        <p:spPr>
          <a:xfrm>
            <a:off x="4983719" y="2776244"/>
            <a:ext cx="3469038" cy="2182824"/>
          </a:xfrm>
          <a:prstGeom prst="rect">
            <a:avLst/>
          </a:prstGeom>
          <a:solidFill>
            <a:srgbClr val="1B1862"/>
          </a:solidFill>
          <a:ln>
            <a:solidFill>
              <a:srgbClr val="1B186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69D75DA6-776C-FB00-FE3C-013E1D574BAB}"/>
              </a:ext>
            </a:extLst>
          </p:cNvPr>
          <p:cNvSpPr/>
          <p:nvPr/>
        </p:nvSpPr>
        <p:spPr>
          <a:xfrm>
            <a:off x="983392" y="3504263"/>
            <a:ext cx="3469038" cy="2495000"/>
          </a:xfrm>
          <a:prstGeom prst="rect">
            <a:avLst/>
          </a:prstGeom>
          <a:solidFill>
            <a:srgbClr val="1B1862"/>
          </a:solidFill>
          <a:ln>
            <a:solidFill>
              <a:srgbClr val="1B186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3" name="Picture 12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C16BAF99-2F69-EFAC-F311-686B70C11FC6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139" t="20144" r="78708" b="67748"/>
          <a:stretch/>
        </p:blipFill>
        <p:spPr>
          <a:xfrm>
            <a:off x="532370" y="1486881"/>
            <a:ext cx="902043" cy="830365"/>
          </a:xfrm>
          <a:prstGeom prst="rect">
            <a:avLst/>
          </a:prstGeom>
        </p:spPr>
      </p:pic>
      <p:pic>
        <p:nvPicPr>
          <p:cNvPr id="14" name="Picture 13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64565301-2DB6-9FB7-C63F-A00706C1B353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95" t="65405" r="88218" b="26847"/>
          <a:stretch/>
        </p:blipFill>
        <p:spPr>
          <a:xfrm>
            <a:off x="767091" y="4057533"/>
            <a:ext cx="472285" cy="531341"/>
          </a:xfrm>
          <a:prstGeom prst="rect">
            <a:avLst/>
          </a:prstGeom>
        </p:spPr>
      </p:pic>
      <p:pic>
        <p:nvPicPr>
          <p:cNvPr id="15" name="Picture 14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9209336E-2810-E93C-1463-D5211F706FCE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7688" t="32072" r="15694" b="59359"/>
          <a:stretch/>
        </p:blipFill>
        <p:spPr>
          <a:xfrm>
            <a:off x="2504375" y="6120138"/>
            <a:ext cx="453879" cy="587718"/>
          </a:xfrm>
          <a:prstGeom prst="rect">
            <a:avLst/>
          </a:prstGeom>
        </p:spPr>
      </p:pic>
      <p:pic>
        <p:nvPicPr>
          <p:cNvPr id="17" name="Picture 16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F061B03B-9423-8170-9764-D24EFD6BE226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9760" t="64685" r="511" b="24504"/>
          <a:stretch/>
        </p:blipFill>
        <p:spPr>
          <a:xfrm>
            <a:off x="8499114" y="5999263"/>
            <a:ext cx="667265" cy="741405"/>
          </a:xfrm>
          <a:prstGeom prst="rect">
            <a:avLst/>
          </a:prstGeom>
        </p:spPr>
      </p:pic>
      <p:pic>
        <p:nvPicPr>
          <p:cNvPr id="18" name="Picture 17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DE68BCED-EBAE-67C3-46B9-11F4F4A429B7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8219" t="19263" r="1064" b="68171"/>
          <a:stretch/>
        </p:blipFill>
        <p:spPr>
          <a:xfrm>
            <a:off x="11172195" y="3203541"/>
            <a:ext cx="734959" cy="861775"/>
          </a:xfrm>
          <a:prstGeom prst="rect">
            <a:avLst/>
          </a:prstGeom>
        </p:spPr>
      </p:pic>
      <p:pic>
        <p:nvPicPr>
          <p:cNvPr id="19" name="Picture 18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4AF3FE54-2022-85F3-9710-4EED3ABD30D3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139" t="20144" r="78708" b="67748"/>
          <a:stretch/>
        </p:blipFill>
        <p:spPr>
          <a:xfrm rot="16200000">
            <a:off x="11740978" y="941907"/>
            <a:ext cx="902043" cy="830365"/>
          </a:xfrm>
          <a:prstGeom prst="rect">
            <a:avLst/>
          </a:prstGeom>
        </p:spPr>
      </p:pic>
      <p:pic>
        <p:nvPicPr>
          <p:cNvPr id="20" name="Picture 19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590F3FEC-6374-96B2-E8A6-E529800058DC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8219" t="19263" r="1064" b="68171"/>
          <a:stretch/>
        </p:blipFill>
        <p:spPr>
          <a:xfrm rot="16385533">
            <a:off x="6139514" y="-339652"/>
            <a:ext cx="734959" cy="861775"/>
          </a:xfrm>
          <a:prstGeom prst="rect">
            <a:avLst/>
          </a:prstGeom>
        </p:spPr>
      </p:pic>
      <p:sp>
        <p:nvSpPr>
          <p:cNvPr id="28" name="Rounded Rectangle 16">
            <a:extLst>
              <a:ext uri="{FF2B5EF4-FFF2-40B4-BE49-F238E27FC236}">
                <a16:creationId xmlns:a16="http://schemas.microsoft.com/office/drawing/2014/main" id="{2842498E-4FFC-471A-FC0D-8210592F04B2}"/>
              </a:ext>
            </a:extLst>
          </p:cNvPr>
          <p:cNvSpPr/>
          <p:nvPr/>
        </p:nvSpPr>
        <p:spPr>
          <a:xfrm rot="5400000">
            <a:off x="5832575" y="3075945"/>
            <a:ext cx="477054" cy="5274020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BBA29985-04EC-D842-9275-47D242C06964}"/>
              </a:ext>
            </a:extLst>
          </p:cNvPr>
          <p:cNvSpPr txBox="1"/>
          <p:nvPr/>
        </p:nvSpPr>
        <p:spPr>
          <a:xfrm>
            <a:off x="3615289" y="5474428"/>
            <a:ext cx="6307494" cy="4770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rgbClr val="1B1464"/>
                </a:solidFill>
                <a:latin typeface="Cera Round Pro" panose="00000500000000000000" pitchFamily="50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https://youtu.be/UmI5hbQTIUw</a:t>
            </a:r>
            <a:r>
              <a:rPr lang="en-GB" sz="2400" b="1" dirty="0">
                <a:solidFill>
                  <a:srgbClr val="1B1464"/>
                </a:solidFill>
                <a:latin typeface="Cera Round Pro" panose="00000500000000000000" pitchFamily="50" charset="0"/>
              </a:rPr>
              <a:t> </a:t>
            </a:r>
          </a:p>
        </p:txBody>
      </p:sp>
      <p:pic>
        <p:nvPicPr>
          <p:cNvPr id="38" name="Picture 37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E8647722-E10D-CBE0-3611-36DC996C8372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7688" t="32072" r="15694" b="59359"/>
          <a:stretch/>
        </p:blipFill>
        <p:spPr>
          <a:xfrm>
            <a:off x="9446027" y="263704"/>
            <a:ext cx="453879" cy="587718"/>
          </a:xfrm>
          <a:prstGeom prst="rect">
            <a:avLst/>
          </a:prstGeom>
        </p:spPr>
      </p:pic>
      <p:sp>
        <p:nvSpPr>
          <p:cNvPr id="42" name="Rounded Rectangle 16">
            <a:extLst>
              <a:ext uri="{FF2B5EF4-FFF2-40B4-BE49-F238E27FC236}">
                <a16:creationId xmlns:a16="http://schemas.microsoft.com/office/drawing/2014/main" id="{3972BADA-6A8B-04B0-44FB-C022D4F3EFC2}"/>
              </a:ext>
            </a:extLst>
          </p:cNvPr>
          <p:cNvSpPr/>
          <p:nvPr/>
        </p:nvSpPr>
        <p:spPr>
          <a:xfrm rot="5400000">
            <a:off x="3861284" y="-1589408"/>
            <a:ext cx="4072466" cy="9585897"/>
          </a:xfrm>
          <a:prstGeom prst="roundRect">
            <a:avLst>
              <a:gd name="adj" fmla="val 48711"/>
            </a:avLst>
          </a:prstGeom>
          <a:solidFill>
            <a:schemeClr val="bg1"/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>
              <a:ln>
                <a:solidFill>
                  <a:schemeClr val="bg1"/>
                </a:solidFill>
              </a:ln>
            </a:endParaRPr>
          </a:p>
        </p:txBody>
      </p:sp>
      <p:sp>
        <p:nvSpPr>
          <p:cNvPr id="40" name="Rounded Rectangle 16">
            <a:extLst>
              <a:ext uri="{FF2B5EF4-FFF2-40B4-BE49-F238E27FC236}">
                <a16:creationId xmlns:a16="http://schemas.microsoft.com/office/drawing/2014/main" id="{90A50933-AF38-439C-436B-D5B17691B453}"/>
              </a:ext>
            </a:extLst>
          </p:cNvPr>
          <p:cNvSpPr/>
          <p:nvPr/>
        </p:nvSpPr>
        <p:spPr>
          <a:xfrm rot="5400000">
            <a:off x="4020677" y="-1750650"/>
            <a:ext cx="4072466" cy="9585897"/>
          </a:xfrm>
          <a:prstGeom prst="roundRect">
            <a:avLst>
              <a:gd name="adj" fmla="val 48711"/>
            </a:avLst>
          </a:prstGeom>
          <a:solidFill>
            <a:srgbClr val="3A8DFF"/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>
              <a:ln>
                <a:solidFill>
                  <a:schemeClr val="bg1"/>
                </a:solidFill>
              </a:ln>
            </a:endParaRPr>
          </a:p>
        </p:txBody>
      </p:sp>
      <p:pic>
        <p:nvPicPr>
          <p:cNvPr id="43" name="Picture 42" descr="A white sign with a play sign on it&#10;&#10;Description automatically generated">
            <a:extLst>
              <a:ext uri="{FF2B5EF4-FFF2-40B4-BE49-F238E27FC236}">
                <a16:creationId xmlns:a16="http://schemas.microsoft.com/office/drawing/2014/main" id="{0FF37B47-6956-D855-DB89-7B205BC9130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392397" y="4293535"/>
            <a:ext cx="2743200" cy="2743200"/>
          </a:xfrm>
          <a:prstGeom prst="rect">
            <a:avLst/>
          </a:prstGeom>
        </p:spPr>
      </p:pic>
      <p:pic>
        <p:nvPicPr>
          <p:cNvPr id="5" name="Picture 4" descr="A black background with white text&#10;&#10;Description automatically generated">
            <a:extLst>
              <a:ext uri="{FF2B5EF4-FFF2-40B4-BE49-F238E27FC236}">
                <a16:creationId xmlns:a16="http://schemas.microsoft.com/office/drawing/2014/main" id="{014C0467-A4EA-48CB-E732-FD86386EE2D8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637314" y="6015744"/>
            <a:ext cx="2917371" cy="983081"/>
          </a:xfrm>
          <a:prstGeom prst="rect">
            <a:avLst/>
          </a:prstGeom>
        </p:spPr>
      </p:pic>
      <p:pic>
        <p:nvPicPr>
          <p:cNvPr id="3" name="Online Media 2" title="Anti-Bullying Week 2024: Choose Respect - Primary School Video">
            <a:hlinkClick r:id="" action="ppaction://media"/>
            <a:extLst>
              <a:ext uri="{FF2B5EF4-FFF2-40B4-BE49-F238E27FC236}">
                <a16:creationId xmlns:a16="http://schemas.microsoft.com/office/drawing/2014/main" id="{5A765B4E-C7FD-5352-2C32-FB7ACB83B4D9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7"/>
          <a:stretch>
            <a:fillRect/>
          </a:stretch>
        </p:blipFill>
        <p:spPr>
          <a:xfrm>
            <a:off x="2772228" y="1191338"/>
            <a:ext cx="6597747" cy="37277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68740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3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B146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unded Rectangle 16">
            <a:extLst>
              <a:ext uri="{FF2B5EF4-FFF2-40B4-BE49-F238E27FC236}">
                <a16:creationId xmlns:a16="http://schemas.microsoft.com/office/drawing/2014/main" id="{3233D655-834C-AC87-D953-788131475CBB}"/>
              </a:ext>
            </a:extLst>
          </p:cNvPr>
          <p:cNvSpPr/>
          <p:nvPr/>
        </p:nvSpPr>
        <p:spPr>
          <a:xfrm rot="5400000">
            <a:off x="3605153" y="-1642278"/>
            <a:ext cx="4389211" cy="10620541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ounded Rectangle 16">
            <a:extLst>
              <a:ext uri="{FF2B5EF4-FFF2-40B4-BE49-F238E27FC236}">
                <a16:creationId xmlns:a16="http://schemas.microsoft.com/office/drawing/2014/main" id="{91E2873D-7A61-CC48-663E-48FDAACC575A}"/>
              </a:ext>
            </a:extLst>
          </p:cNvPr>
          <p:cNvSpPr/>
          <p:nvPr/>
        </p:nvSpPr>
        <p:spPr>
          <a:xfrm rot="5400000">
            <a:off x="3769773" y="-1794241"/>
            <a:ext cx="4354878" cy="10620539"/>
          </a:xfrm>
          <a:prstGeom prst="roundRect">
            <a:avLst>
              <a:gd name="adj" fmla="val 50000"/>
            </a:avLst>
          </a:prstGeom>
          <a:solidFill>
            <a:srgbClr val="8757E5"/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ounded Rectangle 16">
            <a:extLst>
              <a:ext uri="{FF2B5EF4-FFF2-40B4-BE49-F238E27FC236}">
                <a16:creationId xmlns:a16="http://schemas.microsoft.com/office/drawing/2014/main" id="{A070F455-B078-1732-ABF8-1058635A2C54}"/>
              </a:ext>
            </a:extLst>
          </p:cNvPr>
          <p:cNvSpPr/>
          <p:nvPr/>
        </p:nvSpPr>
        <p:spPr>
          <a:xfrm rot="9232349">
            <a:off x="9644314" y="-2727132"/>
            <a:ext cx="1717775" cy="4678206"/>
          </a:xfrm>
          <a:prstGeom prst="roundRect">
            <a:avLst>
              <a:gd name="adj" fmla="val 50000"/>
            </a:avLst>
          </a:prstGeom>
          <a:solidFill>
            <a:srgbClr val="3A8D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ounded Rectangle 16">
            <a:extLst>
              <a:ext uri="{FF2B5EF4-FFF2-40B4-BE49-F238E27FC236}">
                <a16:creationId xmlns:a16="http://schemas.microsoft.com/office/drawing/2014/main" id="{1AA4FFB1-7A93-1744-CA13-EAD8BEF002EC}"/>
              </a:ext>
            </a:extLst>
          </p:cNvPr>
          <p:cNvSpPr/>
          <p:nvPr/>
        </p:nvSpPr>
        <p:spPr>
          <a:xfrm rot="9232349">
            <a:off x="8621867" y="-2375593"/>
            <a:ext cx="616302" cy="3467787"/>
          </a:xfrm>
          <a:prstGeom prst="roundRect">
            <a:avLst>
              <a:gd name="adj" fmla="val 50000"/>
            </a:avLst>
          </a:prstGeom>
          <a:solidFill>
            <a:srgbClr val="3A8D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049D777-FBE6-B9A2-12D8-85B9582764B6}"/>
              </a:ext>
            </a:extLst>
          </p:cNvPr>
          <p:cNvSpPr txBox="1"/>
          <p:nvPr/>
        </p:nvSpPr>
        <p:spPr>
          <a:xfrm>
            <a:off x="1612247" y="1830535"/>
            <a:ext cx="8967505" cy="35394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3200" dirty="0">
                <a:solidFill>
                  <a:schemeClr val="bg1"/>
                </a:solidFill>
                <a:latin typeface="Cera Round Pro" panose="00000500000000000000" pitchFamily="50" charset="0"/>
              </a:rPr>
              <a:t>The </a:t>
            </a:r>
            <a:r>
              <a:rPr lang="en-GB" sz="3200" b="1" dirty="0">
                <a:solidFill>
                  <a:schemeClr val="bg1"/>
                </a:solidFill>
                <a:latin typeface="Cera Round Pro" panose="00000500000000000000" pitchFamily="50" charset="0"/>
              </a:rPr>
              <a:t>repetitive, intentional hurting </a:t>
            </a:r>
            <a:r>
              <a:rPr lang="en-GB" sz="3200" dirty="0">
                <a:solidFill>
                  <a:schemeClr val="bg1"/>
                </a:solidFill>
                <a:latin typeface="Cera Round Pro" panose="00000500000000000000" pitchFamily="50" charset="0"/>
              </a:rPr>
              <a:t>of one person or group by another person or group, where the relationship involves an </a:t>
            </a:r>
            <a:r>
              <a:rPr lang="en-GB" sz="3200" b="1" dirty="0">
                <a:solidFill>
                  <a:schemeClr val="bg1"/>
                </a:solidFill>
                <a:latin typeface="Cera Round Pro" panose="00000500000000000000" pitchFamily="50" charset="0"/>
              </a:rPr>
              <a:t>imbalance of power</a:t>
            </a:r>
            <a:r>
              <a:rPr lang="en-GB" sz="3200" dirty="0">
                <a:solidFill>
                  <a:schemeClr val="bg1"/>
                </a:solidFill>
                <a:latin typeface="Cera Round Pro" panose="00000500000000000000" pitchFamily="50" charset="0"/>
              </a:rPr>
              <a:t>. Bullying can be physical, verbal or psychological.</a:t>
            </a:r>
          </a:p>
          <a:p>
            <a:pPr algn="ctr"/>
            <a:r>
              <a:rPr lang="en-GB" sz="3200" dirty="0">
                <a:solidFill>
                  <a:schemeClr val="bg1"/>
                </a:solidFill>
                <a:latin typeface="Cera Round Pro" panose="00000500000000000000" pitchFamily="50" charset="0"/>
              </a:rPr>
              <a:t> </a:t>
            </a:r>
          </a:p>
          <a:p>
            <a:pPr algn="ctr"/>
            <a:r>
              <a:rPr lang="en-GB" sz="3200" dirty="0">
                <a:solidFill>
                  <a:schemeClr val="bg1"/>
                </a:solidFill>
                <a:latin typeface="Cera Round Pro" panose="00000500000000000000" pitchFamily="50" charset="0"/>
              </a:rPr>
              <a:t>It can happen face to face or online.</a:t>
            </a:r>
            <a:endParaRPr lang="en-US" sz="3200" dirty="0">
              <a:solidFill>
                <a:schemeClr val="bg1"/>
              </a:solidFill>
              <a:latin typeface="Cera Round Pro" panose="00000500000000000000" pitchFamily="50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AE2FB3B-9249-4ABD-0416-27A825764588}"/>
              </a:ext>
            </a:extLst>
          </p:cNvPr>
          <p:cNvSpPr txBox="1"/>
          <p:nvPr/>
        </p:nvSpPr>
        <p:spPr>
          <a:xfrm>
            <a:off x="64807" y="245485"/>
            <a:ext cx="1718356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0" b="1" dirty="0">
                <a:solidFill>
                  <a:schemeClr val="bg1"/>
                </a:solidFill>
                <a:latin typeface="Cera Round Pro" panose="00000500000000000000" pitchFamily="50" charset="0"/>
                <a:cs typeface="Arial" panose="020B0604020202020204" pitchFamily="34" charset="0"/>
              </a:rPr>
              <a:t>“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24340C4-B76C-A17D-2D00-4938CDFEAD81}"/>
              </a:ext>
            </a:extLst>
          </p:cNvPr>
          <p:cNvSpPr txBox="1"/>
          <p:nvPr/>
        </p:nvSpPr>
        <p:spPr>
          <a:xfrm rot="10800000">
            <a:off x="10111261" y="3946667"/>
            <a:ext cx="1718356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0" b="1" dirty="0">
                <a:solidFill>
                  <a:schemeClr val="bg1"/>
                </a:solidFill>
                <a:latin typeface="Cera Round Pro" panose="00000500000000000000" pitchFamily="50" charset="0"/>
                <a:cs typeface="Arial" panose="020B0604020202020204" pitchFamily="34" charset="0"/>
              </a:rPr>
              <a:t>“</a:t>
            </a:r>
          </a:p>
        </p:txBody>
      </p:sp>
      <p:sp>
        <p:nvSpPr>
          <p:cNvPr id="7" name="Rounded Rectangle 16">
            <a:extLst>
              <a:ext uri="{FF2B5EF4-FFF2-40B4-BE49-F238E27FC236}">
                <a16:creationId xmlns:a16="http://schemas.microsoft.com/office/drawing/2014/main" id="{2842498E-4FFC-471A-FC0D-8210592F04B2}"/>
              </a:ext>
            </a:extLst>
          </p:cNvPr>
          <p:cNvSpPr/>
          <p:nvPr/>
        </p:nvSpPr>
        <p:spPr>
          <a:xfrm rot="5400000">
            <a:off x="4135338" y="-1530095"/>
            <a:ext cx="945144" cy="5274020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D4A1DFD-9DDB-B1C6-854C-0DFCE1EADAFB}"/>
              </a:ext>
            </a:extLst>
          </p:cNvPr>
          <p:cNvSpPr txBox="1"/>
          <p:nvPr/>
        </p:nvSpPr>
        <p:spPr>
          <a:xfrm>
            <a:off x="370319" y="744248"/>
            <a:ext cx="8266814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3200" b="1" dirty="0">
                <a:solidFill>
                  <a:srgbClr val="1B1464"/>
                </a:solidFill>
                <a:latin typeface="Cera Round Pro" panose="00000500000000000000" pitchFamily="50" charset="0"/>
                <a:cs typeface="Arial" panose="020B0604020202020204" pitchFamily="34" charset="0"/>
              </a:rPr>
              <a:t>WHAT IS BULLYING?</a:t>
            </a:r>
          </a:p>
        </p:txBody>
      </p:sp>
      <p:pic>
        <p:nvPicPr>
          <p:cNvPr id="10" name="Picture 9" descr="A black background with white text&#10;&#10;Description automatically generated">
            <a:extLst>
              <a:ext uri="{FF2B5EF4-FFF2-40B4-BE49-F238E27FC236}">
                <a16:creationId xmlns:a16="http://schemas.microsoft.com/office/drawing/2014/main" id="{09DC1015-9107-3199-C27A-754194AB031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37314" y="6015744"/>
            <a:ext cx="2917371" cy="983081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10D4DB02-B7E4-E6F8-1E12-D4A35F87BFF9}"/>
              </a:ext>
            </a:extLst>
          </p:cNvPr>
          <p:cNvSpPr txBox="1"/>
          <p:nvPr/>
        </p:nvSpPr>
        <p:spPr>
          <a:xfrm>
            <a:off x="2504753" y="1213867"/>
            <a:ext cx="11433452" cy="3231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500" b="1" dirty="0">
                <a:solidFill>
                  <a:srgbClr val="1B1464"/>
                </a:solidFill>
                <a:effectLst/>
                <a:latin typeface="Cera Round Pro" panose="000005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Anti-Bullying Alliance’s Definition:</a:t>
            </a:r>
          </a:p>
        </p:txBody>
      </p:sp>
    </p:spTree>
    <p:extLst>
      <p:ext uri="{BB962C8B-B14F-4D97-AF65-F5344CB8AC3E}">
        <p14:creationId xmlns:p14="http://schemas.microsoft.com/office/powerpoint/2010/main" val="12539300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16">
            <a:extLst>
              <a:ext uri="{FF2B5EF4-FFF2-40B4-BE49-F238E27FC236}">
                <a16:creationId xmlns:a16="http://schemas.microsoft.com/office/drawing/2014/main" id="{FB697F52-EA1E-DC05-9BBF-12E5BB91B7FE}"/>
              </a:ext>
            </a:extLst>
          </p:cNvPr>
          <p:cNvSpPr/>
          <p:nvPr/>
        </p:nvSpPr>
        <p:spPr>
          <a:xfrm rot="16200000">
            <a:off x="4121727" y="-1680271"/>
            <a:ext cx="3778623" cy="10603944"/>
          </a:xfrm>
          <a:prstGeom prst="roundRect">
            <a:avLst>
              <a:gd name="adj" fmla="val 50000"/>
            </a:avLst>
          </a:prstGeom>
          <a:solidFill>
            <a:srgbClr val="1B1464"/>
          </a:solidFill>
          <a:ln w="57150">
            <a:solidFill>
              <a:srgbClr val="1B146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>
              <a:solidFill>
                <a:srgbClr val="1B1263"/>
              </a:solidFill>
            </a:endParaRPr>
          </a:p>
        </p:txBody>
      </p:sp>
      <p:sp>
        <p:nvSpPr>
          <p:cNvPr id="12" name="Rounded Rectangle 16">
            <a:extLst>
              <a:ext uri="{FF2B5EF4-FFF2-40B4-BE49-F238E27FC236}">
                <a16:creationId xmlns:a16="http://schemas.microsoft.com/office/drawing/2014/main" id="{E4DE469E-BC00-8F33-C7DB-1B922E57A82A}"/>
              </a:ext>
            </a:extLst>
          </p:cNvPr>
          <p:cNvSpPr/>
          <p:nvPr/>
        </p:nvSpPr>
        <p:spPr>
          <a:xfrm rot="16200000">
            <a:off x="4341258" y="-1771934"/>
            <a:ext cx="3595299" cy="10603944"/>
          </a:xfrm>
          <a:prstGeom prst="roundRect">
            <a:avLst>
              <a:gd name="adj" fmla="val 50000"/>
            </a:avLst>
          </a:prstGeom>
          <a:solidFill>
            <a:srgbClr val="8757E5"/>
          </a:solidFill>
          <a:ln w="57150">
            <a:solidFill>
              <a:srgbClr val="1B146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5" name="TextBox 7">
            <a:extLst>
              <a:ext uri="{FF2B5EF4-FFF2-40B4-BE49-F238E27FC236}">
                <a16:creationId xmlns:a16="http://schemas.microsoft.com/office/drawing/2014/main" id="{030BC0B9-8C5E-690F-75D5-79753247810D}"/>
              </a:ext>
            </a:extLst>
          </p:cNvPr>
          <p:cNvSpPr txBox="1"/>
          <p:nvPr/>
        </p:nvSpPr>
        <p:spPr>
          <a:xfrm>
            <a:off x="2596896" y="2801112"/>
            <a:ext cx="10902797" cy="1169551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7000" b="1" dirty="0">
                <a:solidFill>
                  <a:schemeClr val="bg1"/>
                </a:solidFill>
                <a:latin typeface="Cera Round Pro" panose="00000500000000000000" pitchFamily="50" charset="0"/>
                <a:cs typeface="Arial" panose="020B0604020202020204" pitchFamily="34" charset="0"/>
              </a:rPr>
              <a:t>Defining Respect</a:t>
            </a:r>
          </a:p>
        </p:txBody>
      </p:sp>
      <p:sp>
        <p:nvSpPr>
          <p:cNvPr id="16" name="Rounded Rectangle 16">
            <a:extLst>
              <a:ext uri="{FF2B5EF4-FFF2-40B4-BE49-F238E27FC236}">
                <a16:creationId xmlns:a16="http://schemas.microsoft.com/office/drawing/2014/main" id="{5F368744-FF35-896B-5A89-99609D6D4A15}"/>
              </a:ext>
            </a:extLst>
          </p:cNvPr>
          <p:cNvSpPr/>
          <p:nvPr/>
        </p:nvSpPr>
        <p:spPr>
          <a:xfrm rot="15537429">
            <a:off x="8953681" y="4575473"/>
            <a:ext cx="1572163" cy="5475582"/>
          </a:xfrm>
          <a:prstGeom prst="roundRect">
            <a:avLst>
              <a:gd name="adj" fmla="val 50000"/>
            </a:avLst>
          </a:prstGeom>
          <a:solidFill>
            <a:srgbClr val="1B146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2" name="Rounded Rectangle 16">
            <a:extLst>
              <a:ext uri="{FF2B5EF4-FFF2-40B4-BE49-F238E27FC236}">
                <a16:creationId xmlns:a16="http://schemas.microsoft.com/office/drawing/2014/main" id="{D497F630-75D5-FC79-7420-4E93E582DF4F}"/>
              </a:ext>
            </a:extLst>
          </p:cNvPr>
          <p:cNvSpPr/>
          <p:nvPr/>
        </p:nvSpPr>
        <p:spPr>
          <a:xfrm rot="13169336">
            <a:off x="12350816" y="2468550"/>
            <a:ext cx="1422569" cy="5404484"/>
          </a:xfrm>
          <a:prstGeom prst="roundRect">
            <a:avLst>
              <a:gd name="adj" fmla="val 50000"/>
            </a:avLst>
          </a:prstGeom>
          <a:solidFill>
            <a:srgbClr val="3A8D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23" name="Rounded Rectangle 16">
            <a:extLst>
              <a:ext uri="{FF2B5EF4-FFF2-40B4-BE49-F238E27FC236}">
                <a16:creationId xmlns:a16="http://schemas.microsoft.com/office/drawing/2014/main" id="{7094D47E-E2B3-BD94-FE0E-E43BEF454B24}"/>
              </a:ext>
            </a:extLst>
          </p:cNvPr>
          <p:cNvSpPr/>
          <p:nvPr/>
        </p:nvSpPr>
        <p:spPr>
          <a:xfrm rot="13169336">
            <a:off x="-2224841" y="-711520"/>
            <a:ext cx="1879818" cy="6021964"/>
          </a:xfrm>
          <a:prstGeom prst="roundRect">
            <a:avLst>
              <a:gd name="adj" fmla="val 50000"/>
            </a:avLst>
          </a:prstGeom>
          <a:solidFill>
            <a:srgbClr val="3A8D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3" name="Rounded Rectangle 16">
            <a:extLst>
              <a:ext uri="{FF2B5EF4-FFF2-40B4-BE49-F238E27FC236}">
                <a16:creationId xmlns:a16="http://schemas.microsoft.com/office/drawing/2014/main" id="{F44C631A-186C-A985-0AA0-FEAA89A94DE1}"/>
              </a:ext>
            </a:extLst>
          </p:cNvPr>
          <p:cNvSpPr/>
          <p:nvPr/>
        </p:nvSpPr>
        <p:spPr>
          <a:xfrm rot="5400000">
            <a:off x="3954417" y="-815254"/>
            <a:ext cx="902800" cy="4573954"/>
          </a:xfrm>
          <a:prstGeom prst="roundRect">
            <a:avLst>
              <a:gd name="adj" fmla="val 50000"/>
            </a:avLst>
          </a:prstGeom>
          <a:solidFill>
            <a:srgbClr val="1B146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4" name="TextBox 7">
            <a:extLst>
              <a:ext uri="{FF2B5EF4-FFF2-40B4-BE49-F238E27FC236}">
                <a16:creationId xmlns:a16="http://schemas.microsoft.com/office/drawing/2014/main" id="{9FF8AA89-A71A-893E-E14D-D0EE26B7FC70}"/>
              </a:ext>
            </a:extLst>
          </p:cNvPr>
          <p:cNvSpPr txBox="1"/>
          <p:nvPr/>
        </p:nvSpPr>
        <p:spPr>
          <a:xfrm>
            <a:off x="301719" y="1174198"/>
            <a:ext cx="8266814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200" b="1" dirty="0">
                <a:solidFill>
                  <a:schemeClr val="bg1"/>
                </a:solidFill>
                <a:latin typeface="Cera Round Pro" panose="00000500000000000000" pitchFamily="50" charset="0"/>
                <a:cs typeface="Arial" panose="020B0604020202020204" pitchFamily="34" charset="0"/>
              </a:rPr>
              <a:t>GROUP ACTIVITY</a:t>
            </a:r>
          </a:p>
        </p:txBody>
      </p:sp>
      <p:pic>
        <p:nvPicPr>
          <p:cNvPr id="6" name="Picture 5" descr="A blue text on a black background&#10;&#10;Description automatically generated">
            <a:extLst>
              <a:ext uri="{FF2B5EF4-FFF2-40B4-BE49-F238E27FC236}">
                <a16:creationId xmlns:a16="http://schemas.microsoft.com/office/drawing/2014/main" id="{4BE3CCC0-B1FF-C638-1840-7139FCE4A94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1012" y="6301873"/>
            <a:ext cx="2346540" cy="6329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98408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A8D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ounded Rectangle 16">
            <a:extLst>
              <a:ext uri="{FF2B5EF4-FFF2-40B4-BE49-F238E27FC236}">
                <a16:creationId xmlns:a16="http://schemas.microsoft.com/office/drawing/2014/main" id="{5CC397E0-5338-EC44-BE3D-225F25B75CC2}"/>
              </a:ext>
            </a:extLst>
          </p:cNvPr>
          <p:cNvSpPr/>
          <p:nvPr/>
        </p:nvSpPr>
        <p:spPr>
          <a:xfrm rot="5400000">
            <a:off x="3673810" y="-1557035"/>
            <a:ext cx="4487328" cy="10791369"/>
          </a:xfrm>
          <a:prstGeom prst="roundRect">
            <a:avLst>
              <a:gd name="adj" fmla="val 50000"/>
            </a:avLst>
          </a:prstGeom>
          <a:solidFill>
            <a:srgbClr val="1B1464"/>
          </a:solidFill>
          <a:ln w="57150">
            <a:solidFill>
              <a:srgbClr val="1B146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5" name="Rounded Rectangle 16">
            <a:extLst>
              <a:ext uri="{FF2B5EF4-FFF2-40B4-BE49-F238E27FC236}">
                <a16:creationId xmlns:a16="http://schemas.microsoft.com/office/drawing/2014/main" id="{A070F455-B078-1732-ABF8-1058635A2C54}"/>
              </a:ext>
            </a:extLst>
          </p:cNvPr>
          <p:cNvSpPr/>
          <p:nvPr/>
        </p:nvSpPr>
        <p:spPr>
          <a:xfrm rot="9232349">
            <a:off x="8746187" y="-3016879"/>
            <a:ext cx="1717775" cy="4678206"/>
          </a:xfrm>
          <a:prstGeom prst="roundRect">
            <a:avLst>
              <a:gd name="adj" fmla="val 50000"/>
            </a:avLst>
          </a:prstGeom>
          <a:solidFill>
            <a:srgbClr val="1B146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7" name="Rounded Rectangle 16">
            <a:extLst>
              <a:ext uri="{FF2B5EF4-FFF2-40B4-BE49-F238E27FC236}">
                <a16:creationId xmlns:a16="http://schemas.microsoft.com/office/drawing/2014/main" id="{1AA4FFB1-7A93-1744-CA13-EAD8BEF002EC}"/>
              </a:ext>
            </a:extLst>
          </p:cNvPr>
          <p:cNvSpPr/>
          <p:nvPr/>
        </p:nvSpPr>
        <p:spPr>
          <a:xfrm rot="9232349">
            <a:off x="7896568" y="-2268488"/>
            <a:ext cx="616302" cy="3467787"/>
          </a:xfrm>
          <a:prstGeom prst="roundRect">
            <a:avLst>
              <a:gd name="adj" fmla="val 50000"/>
            </a:avLst>
          </a:prstGeom>
          <a:solidFill>
            <a:srgbClr val="1B146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3" name="Rounded Rectangle 16">
            <a:extLst>
              <a:ext uri="{FF2B5EF4-FFF2-40B4-BE49-F238E27FC236}">
                <a16:creationId xmlns:a16="http://schemas.microsoft.com/office/drawing/2014/main" id="{91E2873D-7A61-CC48-663E-48FDAACC575A}"/>
              </a:ext>
            </a:extLst>
          </p:cNvPr>
          <p:cNvSpPr/>
          <p:nvPr/>
        </p:nvSpPr>
        <p:spPr>
          <a:xfrm rot="5400000">
            <a:off x="3918561" y="-1686794"/>
            <a:ext cx="4354878" cy="10620539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 w="57150">
            <a:solidFill>
              <a:srgbClr val="1B146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4" name="Rounded Rectangle 16">
            <a:extLst>
              <a:ext uri="{FF2B5EF4-FFF2-40B4-BE49-F238E27FC236}">
                <a16:creationId xmlns:a16="http://schemas.microsoft.com/office/drawing/2014/main" id="{BAE14904-B7DE-626A-F652-B82B0E05DF5B}"/>
              </a:ext>
            </a:extLst>
          </p:cNvPr>
          <p:cNvSpPr/>
          <p:nvPr/>
        </p:nvSpPr>
        <p:spPr>
          <a:xfrm rot="5400000">
            <a:off x="3979667" y="-948142"/>
            <a:ext cx="902800" cy="4573954"/>
          </a:xfrm>
          <a:prstGeom prst="roundRect">
            <a:avLst>
              <a:gd name="adj" fmla="val 50000"/>
            </a:avLst>
          </a:prstGeom>
          <a:solidFill>
            <a:srgbClr val="1B146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5" name="TextBox 7">
            <a:extLst>
              <a:ext uri="{FF2B5EF4-FFF2-40B4-BE49-F238E27FC236}">
                <a16:creationId xmlns:a16="http://schemas.microsoft.com/office/drawing/2014/main" id="{030BC0B9-8C5E-690F-75D5-79753247810D}"/>
              </a:ext>
            </a:extLst>
          </p:cNvPr>
          <p:cNvSpPr txBox="1"/>
          <p:nvPr/>
        </p:nvSpPr>
        <p:spPr>
          <a:xfrm>
            <a:off x="254715" y="939261"/>
            <a:ext cx="8266814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200" b="1" dirty="0">
                <a:solidFill>
                  <a:schemeClr val="bg1"/>
                </a:solidFill>
                <a:latin typeface="Cera Round Pro" panose="00000500000000000000" pitchFamily="50" charset="0"/>
                <a:cs typeface="Arial" panose="020B0604020202020204" pitchFamily="34" charset="0"/>
              </a:rPr>
              <a:t>WHAT IS RESPECT?</a:t>
            </a:r>
          </a:p>
        </p:txBody>
      </p:sp>
      <p:sp>
        <p:nvSpPr>
          <p:cNvPr id="20" name="TextBox 1">
            <a:extLst>
              <a:ext uri="{FF2B5EF4-FFF2-40B4-BE49-F238E27FC236}">
                <a16:creationId xmlns:a16="http://schemas.microsoft.com/office/drawing/2014/main" id="{DAE2FB3B-9249-4ABD-0416-27A825764588}"/>
              </a:ext>
            </a:extLst>
          </p:cNvPr>
          <p:cNvSpPr txBox="1"/>
          <p:nvPr/>
        </p:nvSpPr>
        <p:spPr>
          <a:xfrm>
            <a:off x="106045" y="286001"/>
            <a:ext cx="1718356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0" b="1" dirty="0">
                <a:solidFill>
                  <a:srgbClr val="1B1464"/>
                </a:solidFill>
                <a:latin typeface="Cera Round Pro" panose="00000500000000000000" pitchFamily="50" charset="0"/>
                <a:cs typeface="Arial" panose="020B0604020202020204" pitchFamily="34" charset="0"/>
              </a:rPr>
              <a:t>“</a:t>
            </a:r>
          </a:p>
        </p:txBody>
      </p:sp>
      <p:sp>
        <p:nvSpPr>
          <p:cNvPr id="21" name="TextBox 4">
            <a:extLst>
              <a:ext uri="{FF2B5EF4-FFF2-40B4-BE49-F238E27FC236}">
                <a16:creationId xmlns:a16="http://schemas.microsoft.com/office/drawing/2014/main" id="{424340C4-B76C-A17D-2D00-4938CDFEAD81}"/>
              </a:ext>
            </a:extLst>
          </p:cNvPr>
          <p:cNvSpPr txBox="1"/>
          <p:nvPr/>
        </p:nvSpPr>
        <p:spPr>
          <a:xfrm rot="10800000">
            <a:off x="10367599" y="4016101"/>
            <a:ext cx="1718356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0" b="1" dirty="0">
                <a:solidFill>
                  <a:srgbClr val="1B1464"/>
                </a:solidFill>
                <a:latin typeface="Cera Round Pro" panose="00000500000000000000" pitchFamily="50" charset="0"/>
                <a:cs typeface="Arial" panose="020B0604020202020204" pitchFamily="34" charset="0"/>
              </a:rPr>
              <a:t>“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8F58FB81-C75D-12F1-C80A-CD379B6408F9}"/>
              </a:ext>
            </a:extLst>
          </p:cNvPr>
          <p:cNvSpPr txBox="1"/>
          <p:nvPr/>
        </p:nvSpPr>
        <p:spPr>
          <a:xfrm>
            <a:off x="2388637" y="2016113"/>
            <a:ext cx="742716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en-GB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CC7D572-11E7-D0A9-1B40-361E54B3E061}"/>
              </a:ext>
            </a:extLst>
          </p:cNvPr>
          <p:cNvSpPr txBox="1"/>
          <p:nvPr/>
        </p:nvSpPr>
        <p:spPr>
          <a:xfrm>
            <a:off x="1126831" y="2702562"/>
            <a:ext cx="10153405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4800" b="1" dirty="0">
                <a:solidFill>
                  <a:srgbClr val="1B1464"/>
                </a:solidFill>
                <a:latin typeface="Cera Round Pro" panose="00000500000000000000" pitchFamily="50" charset="0"/>
                <a:ea typeface="Cera Pro" panose="00000500000000000000" pitchFamily="50" charset="0"/>
                <a:cs typeface="Times New Roman" panose="02020603050405020304" pitchFamily="18" charset="0"/>
              </a:rPr>
              <a:t>H</a:t>
            </a:r>
            <a:r>
              <a:rPr lang="en-US" sz="4800" b="1" dirty="0">
                <a:solidFill>
                  <a:srgbClr val="1B1464"/>
                </a:solidFill>
                <a:effectLst/>
                <a:latin typeface="Cera Round Pro" panose="00000500000000000000" pitchFamily="50" charset="0"/>
                <a:ea typeface="Cera Pro" panose="00000500000000000000" pitchFamily="50" charset="0"/>
                <a:cs typeface="Times New Roman" panose="02020603050405020304" pitchFamily="18" charset="0"/>
              </a:rPr>
              <a:t>ave due regard for (someone’s feelings, wishes, or rights).</a:t>
            </a:r>
            <a:endParaRPr lang="en-GB" sz="4800" b="1" dirty="0">
              <a:solidFill>
                <a:srgbClr val="1B1464"/>
              </a:solidFill>
              <a:latin typeface="Cera Round Pro" panose="00000500000000000000" pitchFamily="50" charset="0"/>
            </a:endParaRPr>
          </a:p>
        </p:txBody>
      </p:sp>
      <p:pic>
        <p:nvPicPr>
          <p:cNvPr id="3" name="Picture 2" descr="A blue text on a black background&#10;&#10;Description automatically generated">
            <a:extLst>
              <a:ext uri="{FF2B5EF4-FFF2-40B4-BE49-F238E27FC236}">
                <a16:creationId xmlns:a16="http://schemas.microsoft.com/office/drawing/2014/main" id="{99DF3A1C-7885-17E2-E4A3-11C204771E0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7260" y="6006804"/>
            <a:ext cx="2917368" cy="98308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354E9E73-3A88-185E-CDE1-61C1D9863595}"/>
              </a:ext>
            </a:extLst>
          </p:cNvPr>
          <p:cNvSpPr txBox="1"/>
          <p:nvPr/>
        </p:nvSpPr>
        <p:spPr>
          <a:xfrm>
            <a:off x="2487993" y="1390457"/>
            <a:ext cx="11433452" cy="3231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500" b="1" dirty="0">
                <a:solidFill>
                  <a:schemeClr val="bg1"/>
                </a:solidFill>
                <a:latin typeface="Cera Round Pro" panose="000005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Oxford Languages </a:t>
            </a:r>
            <a:r>
              <a:rPr lang="en-GB" sz="1500" b="1" dirty="0">
                <a:solidFill>
                  <a:schemeClr val="bg1"/>
                </a:solidFill>
                <a:effectLst/>
                <a:latin typeface="Cera Round Pro" panose="000005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definition:</a:t>
            </a:r>
          </a:p>
        </p:txBody>
      </p:sp>
    </p:spTree>
    <p:extLst>
      <p:ext uri="{BB962C8B-B14F-4D97-AF65-F5344CB8AC3E}">
        <p14:creationId xmlns:p14="http://schemas.microsoft.com/office/powerpoint/2010/main" val="35726438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16">
            <a:extLst>
              <a:ext uri="{FF2B5EF4-FFF2-40B4-BE49-F238E27FC236}">
                <a16:creationId xmlns:a16="http://schemas.microsoft.com/office/drawing/2014/main" id="{FBA961CF-258A-9D4C-4CDF-0EC875908319}"/>
              </a:ext>
            </a:extLst>
          </p:cNvPr>
          <p:cNvSpPr/>
          <p:nvPr/>
        </p:nvSpPr>
        <p:spPr>
          <a:xfrm rot="16200000">
            <a:off x="5135874" y="-3207720"/>
            <a:ext cx="1784079" cy="9760171"/>
          </a:xfrm>
          <a:prstGeom prst="roundRect">
            <a:avLst>
              <a:gd name="adj" fmla="val 50000"/>
            </a:avLst>
          </a:prstGeom>
          <a:solidFill>
            <a:srgbClr val="1B1464"/>
          </a:solidFill>
          <a:ln w="57150">
            <a:solidFill>
              <a:srgbClr val="1B146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5" name="Rounded Rectangle 16">
            <a:extLst>
              <a:ext uri="{FF2B5EF4-FFF2-40B4-BE49-F238E27FC236}">
                <a16:creationId xmlns:a16="http://schemas.microsoft.com/office/drawing/2014/main" id="{FD8D30C4-A751-B545-D48F-581CE49A9DDF}"/>
              </a:ext>
            </a:extLst>
          </p:cNvPr>
          <p:cNvSpPr/>
          <p:nvPr/>
        </p:nvSpPr>
        <p:spPr>
          <a:xfrm rot="16200000">
            <a:off x="5522282" y="-2204687"/>
            <a:ext cx="1095081" cy="7682972"/>
          </a:xfrm>
          <a:prstGeom prst="roundRect">
            <a:avLst>
              <a:gd name="adj" fmla="val 50000"/>
            </a:avLst>
          </a:prstGeom>
          <a:solidFill>
            <a:srgbClr val="1B1263"/>
          </a:solidFill>
          <a:ln w="57150">
            <a:solidFill>
              <a:srgbClr val="1B186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2" name="Rounded Rectangle 16">
            <a:extLst>
              <a:ext uri="{FF2B5EF4-FFF2-40B4-BE49-F238E27FC236}">
                <a16:creationId xmlns:a16="http://schemas.microsoft.com/office/drawing/2014/main" id="{E4DE469E-BC00-8F33-C7DB-1B922E57A82A}"/>
              </a:ext>
            </a:extLst>
          </p:cNvPr>
          <p:cNvSpPr/>
          <p:nvPr/>
        </p:nvSpPr>
        <p:spPr>
          <a:xfrm rot="16200000">
            <a:off x="5240536" y="-3284151"/>
            <a:ext cx="1784079" cy="9760171"/>
          </a:xfrm>
          <a:prstGeom prst="roundRect">
            <a:avLst>
              <a:gd name="adj" fmla="val 50000"/>
            </a:avLst>
          </a:prstGeom>
          <a:solidFill>
            <a:srgbClr val="8757E5"/>
          </a:solidFill>
          <a:ln w="57150">
            <a:solidFill>
              <a:srgbClr val="1B186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5" name="TextBox 7">
            <a:extLst>
              <a:ext uri="{FF2B5EF4-FFF2-40B4-BE49-F238E27FC236}">
                <a16:creationId xmlns:a16="http://schemas.microsoft.com/office/drawing/2014/main" id="{030BC0B9-8C5E-690F-75D5-79753247810D}"/>
              </a:ext>
            </a:extLst>
          </p:cNvPr>
          <p:cNvSpPr txBox="1"/>
          <p:nvPr/>
        </p:nvSpPr>
        <p:spPr>
          <a:xfrm>
            <a:off x="1147828" y="780326"/>
            <a:ext cx="10178539" cy="1631216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5000" b="1" dirty="0">
                <a:solidFill>
                  <a:schemeClr val="bg1"/>
                </a:solidFill>
                <a:latin typeface="Cera Round Pro" panose="00000500000000000000" pitchFamily="50" charset="0"/>
                <a:cs typeface="Arial" panose="020B0604020202020204" pitchFamily="34" charset="0"/>
              </a:rPr>
              <a:t>UNDERSTANDING DISAGREEMENT &amp; CONFLICT</a:t>
            </a:r>
          </a:p>
        </p:txBody>
      </p:sp>
      <p:sp>
        <p:nvSpPr>
          <p:cNvPr id="3" name="TextBox 3">
            <a:extLst>
              <a:ext uri="{FF2B5EF4-FFF2-40B4-BE49-F238E27FC236}">
                <a16:creationId xmlns:a16="http://schemas.microsoft.com/office/drawing/2014/main" id="{D811CB08-C74C-23DE-B51E-47257838B1C9}"/>
              </a:ext>
            </a:extLst>
          </p:cNvPr>
          <p:cNvSpPr txBox="1"/>
          <p:nvPr/>
        </p:nvSpPr>
        <p:spPr>
          <a:xfrm>
            <a:off x="2156688" y="3275798"/>
            <a:ext cx="10035312" cy="2177071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>
              <a:lnSpc>
                <a:spcPct val="116000"/>
              </a:lnSpc>
              <a:spcBef>
                <a:spcPts val="1200"/>
              </a:spcBef>
              <a:spcAft>
                <a:spcPts val="800"/>
              </a:spcAft>
            </a:pPr>
            <a:r>
              <a:rPr lang="en-GB" sz="3500" b="1" dirty="0">
                <a:solidFill>
                  <a:srgbClr val="1B1464"/>
                </a:solidFill>
                <a:effectLst/>
                <a:latin typeface="Cera Round Pro" panose="00000500000000000000" pitchFamily="50" charset="0"/>
                <a:ea typeface="Calibri" panose="020F0502020204030204" pitchFamily="34" charset="0"/>
                <a:cs typeface="Calibri" panose="020F0502020204030204" pitchFamily="34" charset="0"/>
              </a:rPr>
              <a:t>What happens when we disagree with someone?</a:t>
            </a:r>
          </a:p>
          <a:p>
            <a:pPr lvl="0">
              <a:lnSpc>
                <a:spcPct val="116000"/>
              </a:lnSpc>
              <a:spcBef>
                <a:spcPts val="1200"/>
              </a:spcBef>
              <a:spcAft>
                <a:spcPts val="800"/>
              </a:spcAft>
            </a:pPr>
            <a:r>
              <a:rPr lang="en-GB" sz="3500" b="1" dirty="0">
                <a:solidFill>
                  <a:srgbClr val="8757E5"/>
                </a:solidFill>
                <a:effectLst/>
                <a:latin typeface="Cera Round Pro" panose="00000500000000000000" pitchFamily="50" charset="0"/>
                <a:ea typeface="Calibri" panose="020F0502020204030204" pitchFamily="34" charset="0"/>
                <a:cs typeface="Calibri" panose="020F0502020204030204" pitchFamily="34" charset="0"/>
              </a:rPr>
              <a:t>What is conflict?</a:t>
            </a:r>
            <a:endParaRPr lang="en-GB" sz="3500" b="1" dirty="0">
              <a:solidFill>
                <a:srgbClr val="8757E5"/>
              </a:solidFill>
              <a:effectLst/>
              <a:latin typeface="Cera Round Pro" panose="00000500000000000000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6" name="Rounded Rectangle 16">
            <a:extLst>
              <a:ext uri="{FF2B5EF4-FFF2-40B4-BE49-F238E27FC236}">
                <a16:creationId xmlns:a16="http://schemas.microsoft.com/office/drawing/2014/main" id="{5F368744-FF35-896B-5A89-99609D6D4A15}"/>
              </a:ext>
            </a:extLst>
          </p:cNvPr>
          <p:cNvSpPr/>
          <p:nvPr/>
        </p:nvSpPr>
        <p:spPr>
          <a:xfrm rot="15537429">
            <a:off x="8953681" y="4575473"/>
            <a:ext cx="1572163" cy="5475582"/>
          </a:xfrm>
          <a:prstGeom prst="roundRect">
            <a:avLst>
              <a:gd name="adj" fmla="val 50000"/>
            </a:avLst>
          </a:prstGeom>
          <a:solidFill>
            <a:srgbClr val="1B146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2" name="Rounded Rectangle 16">
            <a:extLst>
              <a:ext uri="{FF2B5EF4-FFF2-40B4-BE49-F238E27FC236}">
                <a16:creationId xmlns:a16="http://schemas.microsoft.com/office/drawing/2014/main" id="{D497F630-75D5-FC79-7420-4E93E582DF4F}"/>
              </a:ext>
            </a:extLst>
          </p:cNvPr>
          <p:cNvSpPr/>
          <p:nvPr/>
        </p:nvSpPr>
        <p:spPr>
          <a:xfrm rot="13169336">
            <a:off x="12350816" y="2468550"/>
            <a:ext cx="1422569" cy="5404484"/>
          </a:xfrm>
          <a:prstGeom prst="roundRect">
            <a:avLst>
              <a:gd name="adj" fmla="val 50000"/>
            </a:avLst>
          </a:prstGeom>
          <a:solidFill>
            <a:srgbClr val="3A8D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23" name="Rounded Rectangle 16">
            <a:extLst>
              <a:ext uri="{FF2B5EF4-FFF2-40B4-BE49-F238E27FC236}">
                <a16:creationId xmlns:a16="http://schemas.microsoft.com/office/drawing/2014/main" id="{7094D47E-E2B3-BD94-FE0E-E43BEF454B24}"/>
              </a:ext>
            </a:extLst>
          </p:cNvPr>
          <p:cNvSpPr/>
          <p:nvPr/>
        </p:nvSpPr>
        <p:spPr>
          <a:xfrm rot="13169336">
            <a:off x="-2083845" y="-860646"/>
            <a:ext cx="1422569" cy="5404484"/>
          </a:xfrm>
          <a:prstGeom prst="roundRect">
            <a:avLst>
              <a:gd name="adj" fmla="val 50000"/>
            </a:avLst>
          </a:prstGeom>
          <a:solidFill>
            <a:srgbClr val="3A8D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4" name="Graphic 3" descr="Right pointing backhand index with solid fill">
            <a:extLst>
              <a:ext uri="{FF2B5EF4-FFF2-40B4-BE49-F238E27FC236}">
                <a16:creationId xmlns:a16="http://schemas.microsoft.com/office/drawing/2014/main" id="{8862C9B5-C5A1-6126-6339-667ADD3511C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94806" y="4621864"/>
            <a:ext cx="1068345" cy="1068345"/>
          </a:xfrm>
          <a:prstGeom prst="rect">
            <a:avLst/>
          </a:prstGeom>
        </p:spPr>
      </p:pic>
      <p:pic>
        <p:nvPicPr>
          <p:cNvPr id="8" name="Graphic 7" descr="Right pointing backhand index with solid fill">
            <a:extLst>
              <a:ext uri="{FF2B5EF4-FFF2-40B4-BE49-F238E27FC236}">
                <a16:creationId xmlns:a16="http://schemas.microsoft.com/office/drawing/2014/main" id="{25F075DE-5832-817A-5A4F-E1AFE530DAB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38989" y="3339862"/>
            <a:ext cx="1068345" cy="1068345"/>
          </a:xfrm>
          <a:prstGeom prst="rect">
            <a:avLst/>
          </a:prstGeom>
        </p:spPr>
      </p:pic>
      <p:pic>
        <p:nvPicPr>
          <p:cNvPr id="6" name="Picture 5" descr="A blue text on a black background&#10;&#10;Description automatically generated">
            <a:extLst>
              <a:ext uri="{FF2B5EF4-FFF2-40B4-BE49-F238E27FC236}">
                <a16:creationId xmlns:a16="http://schemas.microsoft.com/office/drawing/2014/main" id="{CF8792CA-3D98-9B6D-7124-53CDB4E54B3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1012" y="6301873"/>
            <a:ext cx="2346540" cy="6329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29034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C069515C4C01E4AB51222EDC3AFCB3B" ma:contentTypeVersion="13" ma:contentTypeDescription="Create a new document." ma:contentTypeScope="" ma:versionID="325ca87849dc9008ea5d56cd5aa57898">
  <xsd:schema xmlns:xsd="http://www.w3.org/2001/XMLSchema" xmlns:xs="http://www.w3.org/2001/XMLSchema" xmlns:p="http://schemas.microsoft.com/office/2006/metadata/properties" xmlns:ns2="25bce31e-210f-4595-b6f1-ad167b62b966" xmlns:ns3="16ae49f3-829e-48a4-b770-42088e17cf9e" targetNamespace="http://schemas.microsoft.com/office/2006/metadata/properties" ma:root="true" ma:fieldsID="0a737e42a372012122270de0f81db743" ns2:_="" ns3:_="">
    <xsd:import namespace="25bce31e-210f-4595-b6f1-ad167b62b966"/>
    <xsd:import namespace="16ae49f3-829e-48a4-b770-42088e17cf9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ObjectDetectorVersion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Location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5bce31e-210f-4595-b6f1-ad167b62b96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LengthInSeconds" ma:index="12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4" nillable="true" ma:taxonomy="true" ma:internalName="lcf76f155ced4ddcb4097134ff3c332f" ma:taxonomyFieldName="MediaServiceImageTags" ma:displayName="Image Tags" ma:readOnly="false" ma:fieldId="{5cf76f15-5ced-4ddc-b409-7134ff3c332f}" ma:taxonomyMulti="true" ma:sspId="15d4c797-396b-422f-9324-c7326d18571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9" nillable="true" ma:displayName="Location" ma:indexed="true" ma:internalName="MediaServiceLocation" ma:readOnly="true">
      <xsd:simpleType>
        <xsd:restriction base="dms:Text"/>
      </xsd:simpleType>
    </xsd:element>
    <xsd:element name="MediaServiceSearchProperties" ma:index="20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ae49f3-829e-48a4-b770-42088e17cf9e" elementFormDefault="qualified">
    <xsd:import namespace="http://schemas.microsoft.com/office/2006/documentManagement/types"/>
    <xsd:import namespace="http://schemas.microsoft.com/office/infopath/2007/PartnerControls"/>
    <xsd:element name="TaxCatchAll" ma:index="15" nillable="true" ma:displayName="Taxonomy Catch All Column" ma:hidden="true" ma:list="{e6b1b432-1b3f-4e3d-84fa-547afe762041}" ma:internalName="TaxCatchAll" ma:showField="CatchAllData" ma:web="16ae49f3-829e-48a4-b770-42088e17cf9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CFA7B3B-087D-4A4D-BC18-4FB748D3D12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01FFB5F-00B7-4393-9C60-CE859C0E713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5bce31e-210f-4595-b6f1-ad167b62b966"/>
    <ds:schemaRef ds:uri="16ae49f3-829e-48a4-b770-42088e17cf9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380</TotalTime>
  <Words>458</Words>
  <Application>Microsoft Office PowerPoint</Application>
  <PresentationFormat>Widescreen</PresentationFormat>
  <Paragraphs>64</Paragraphs>
  <Slides>20</Slides>
  <Notes>0</Notes>
  <HiddenSlides>0</HiddenSlides>
  <MMClips>2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5" baseType="lpstr">
      <vt:lpstr>Aptos</vt:lpstr>
      <vt:lpstr>Aptos Display</vt:lpstr>
      <vt:lpstr>Arial</vt:lpstr>
      <vt:lpstr>Cera Round Pro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Luke Evason-Browning</dc:creator>
  <cp:lastModifiedBy>Luke Evason-Browning</cp:lastModifiedBy>
  <cp:revision>19</cp:revision>
  <dcterms:created xsi:type="dcterms:W3CDTF">2024-08-12T13:06:58Z</dcterms:created>
  <dcterms:modified xsi:type="dcterms:W3CDTF">2024-08-30T11:48:13Z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0x010100CC069515C4C01E4AB51222EDC3AFCB3B</vt:lpwstr>
  </property>
</Properties>
</file>