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60" r:id="rId7"/>
    <p:sldId id="309" r:id="rId8"/>
    <p:sldId id="311" r:id="rId9"/>
    <p:sldId id="312" r:id="rId10"/>
    <p:sldId id="313" r:id="rId11"/>
    <p:sldId id="31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86ED708-973C-0342-3504-C3FCABE63626}" name="Luke Evason-Browning" initials="LE" userId="S::LEvason-Browning@ncb.org.uk::3595951c-6db8-40c2-9ef3-7844efe92eaa" providerId="AD"/>
  <p188:author id="{9E3C1D73-78F0-8DCD-BF71-61164EE955BA}" name="Martha Evans" initials="ME" userId="S::mevans@ncb.org.uk::3c1badc2-301d-4c55-ab15-e0004543ecf2" providerId="AD"/>
  <p188:author id="{BD607792-142E-BCB4-EEE0-9352AC7C123D}" name="Aoife Nic Colaim" initials="AN" userId="S::ANiccolaim@ncb.org.uk::6aaa2443-ec71-4a99-a879-78a614b2bc7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57E5"/>
    <a:srgbClr val="1B1464"/>
    <a:srgbClr val="3A8DFF"/>
    <a:srgbClr val="448DFF"/>
    <a:srgbClr val="878DFF"/>
    <a:srgbClr val="1B18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8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oife Nic Colaim" userId="6aaa2443-ec71-4a99-a879-78a614b2bc72" providerId="ADAL" clId="{915A54D2-D6DC-4892-91B1-50F05D8AC55B}"/>
    <pc:docChg chg="custSel delSld modSld">
      <pc:chgData name="Aoife Nic Colaim" userId="6aaa2443-ec71-4a99-a879-78a614b2bc72" providerId="ADAL" clId="{915A54D2-D6DC-4892-91B1-50F05D8AC55B}" dt="2024-09-19T19:38:28.716" v="20" actId="478"/>
      <pc:docMkLst>
        <pc:docMk/>
      </pc:docMkLst>
      <pc:sldChg chg="del">
        <pc:chgData name="Aoife Nic Colaim" userId="6aaa2443-ec71-4a99-a879-78a614b2bc72" providerId="ADAL" clId="{915A54D2-D6DC-4892-91B1-50F05D8AC55B}" dt="2024-09-19T19:36:25.852" v="0" actId="47"/>
        <pc:sldMkLst>
          <pc:docMk/>
          <pc:sldMk cId="4020833965" sldId="259"/>
        </pc:sldMkLst>
      </pc:sldChg>
      <pc:sldChg chg="del">
        <pc:chgData name="Aoife Nic Colaim" userId="6aaa2443-ec71-4a99-a879-78a614b2bc72" providerId="ADAL" clId="{915A54D2-D6DC-4892-91B1-50F05D8AC55B}" dt="2024-09-19T19:37:52.827" v="1" actId="47"/>
        <pc:sldMkLst>
          <pc:docMk/>
          <pc:sldMk cId="147247078" sldId="310"/>
        </pc:sldMkLst>
      </pc:sldChg>
      <pc:sldChg chg="delSp modSp mod">
        <pc:chgData name="Aoife Nic Colaim" userId="6aaa2443-ec71-4a99-a879-78a614b2bc72" providerId="ADAL" clId="{915A54D2-D6DC-4892-91B1-50F05D8AC55B}" dt="2024-09-19T19:38:28.716" v="20" actId="478"/>
        <pc:sldMkLst>
          <pc:docMk/>
          <pc:sldMk cId="519840898" sldId="311"/>
        </pc:sldMkLst>
        <pc:spChg chg="mod">
          <ac:chgData name="Aoife Nic Colaim" userId="6aaa2443-ec71-4a99-a879-78a614b2bc72" providerId="ADAL" clId="{915A54D2-D6DC-4892-91B1-50F05D8AC55B}" dt="2024-09-19T19:38:25.656" v="19" actId="20577"/>
          <ac:spMkLst>
            <pc:docMk/>
            <pc:sldMk cId="519840898" sldId="311"/>
            <ac:spMk id="3" creationId="{D811CB08-C74C-23DE-B51E-47257838B1C9}"/>
          </ac:spMkLst>
        </pc:spChg>
        <pc:spChg chg="mod">
          <ac:chgData name="Aoife Nic Colaim" userId="6aaa2443-ec71-4a99-a879-78a614b2bc72" providerId="ADAL" clId="{915A54D2-D6DC-4892-91B1-50F05D8AC55B}" dt="2024-09-19T19:38:21.340" v="18" actId="20577"/>
          <ac:spMkLst>
            <pc:docMk/>
            <pc:sldMk cId="519840898" sldId="311"/>
            <ac:spMk id="15" creationId="{030BC0B9-8C5E-690F-75D5-79753247810D}"/>
          </ac:spMkLst>
        </pc:spChg>
        <pc:spChg chg="mod">
          <ac:chgData name="Aoife Nic Colaim" userId="6aaa2443-ec71-4a99-a879-78a614b2bc72" providerId="ADAL" clId="{915A54D2-D6DC-4892-91B1-50F05D8AC55B}" dt="2024-09-19T19:38:09.554" v="3" actId="14100"/>
          <ac:spMkLst>
            <pc:docMk/>
            <pc:sldMk cId="519840898" sldId="311"/>
            <ac:spMk id="18" creationId="{794FD819-3BCC-5431-36A9-7B7D27E0704D}"/>
          </ac:spMkLst>
        </pc:spChg>
        <pc:picChg chg="del">
          <ac:chgData name="Aoife Nic Colaim" userId="6aaa2443-ec71-4a99-a879-78a614b2bc72" providerId="ADAL" clId="{915A54D2-D6DC-4892-91B1-50F05D8AC55B}" dt="2024-09-19T19:38:28.716" v="20" actId="478"/>
          <ac:picMkLst>
            <pc:docMk/>
            <pc:sldMk cId="519840898" sldId="311"/>
            <ac:picMk id="11" creationId="{FE3E04FE-CB17-4D8C-7303-73CF01132CBD}"/>
          </ac:picMkLst>
        </pc:picChg>
      </pc:sldChg>
    </pc:docChg>
  </pc:docChgLst>
  <pc:docChgLst>
    <pc:chgData name="Martha Evans" userId="3c1badc2-301d-4c55-ab15-e0004543ecf2" providerId="ADAL" clId="{0E4E7C76-72A7-4D92-AA1A-423A2226EDB4}"/>
    <pc:docChg chg="undo custSel modSld sldOrd">
      <pc:chgData name="Martha Evans" userId="3c1badc2-301d-4c55-ab15-e0004543ecf2" providerId="ADAL" clId="{0E4E7C76-72A7-4D92-AA1A-423A2226EDB4}" dt="2024-08-20T11:03:33.858" v="68" actId="207"/>
      <pc:docMkLst>
        <pc:docMk/>
      </pc:docMkLst>
      <pc:sldChg chg="ord">
        <pc:chgData name="Martha Evans" userId="3c1badc2-301d-4c55-ab15-e0004543ecf2" providerId="ADAL" clId="{0E4E7C76-72A7-4D92-AA1A-423A2226EDB4}" dt="2024-08-19T12:21:13.234" v="0" actId="20578"/>
        <pc:sldMkLst>
          <pc:docMk/>
          <pc:sldMk cId="3982350120" sldId="258"/>
        </pc:sldMkLst>
      </pc:sldChg>
      <pc:sldChg chg="modSp mod">
        <pc:chgData name="Martha Evans" userId="3c1badc2-301d-4c55-ab15-e0004543ecf2" providerId="ADAL" clId="{0E4E7C76-72A7-4D92-AA1A-423A2226EDB4}" dt="2024-08-19T12:23:21.586" v="32" actId="1036"/>
        <pc:sldMkLst>
          <pc:docMk/>
          <pc:sldMk cId="519840898" sldId="311"/>
        </pc:sldMkLst>
        <pc:spChg chg="mod">
          <ac:chgData name="Martha Evans" userId="3c1badc2-301d-4c55-ab15-e0004543ecf2" providerId="ADAL" clId="{0E4E7C76-72A7-4D92-AA1A-423A2226EDB4}" dt="2024-08-19T12:23:09.396" v="3" actId="948"/>
          <ac:spMkLst>
            <pc:docMk/>
            <pc:sldMk cId="519840898" sldId="311"/>
            <ac:spMk id="3" creationId="{D811CB08-C74C-23DE-B51E-47257838B1C9}"/>
          </ac:spMkLst>
        </pc:spChg>
        <pc:picChg chg="mod">
          <ac:chgData name="Martha Evans" userId="3c1badc2-301d-4c55-ab15-e0004543ecf2" providerId="ADAL" clId="{0E4E7C76-72A7-4D92-AA1A-423A2226EDB4}" dt="2024-08-19T12:23:15.927" v="14" actId="1036"/>
          <ac:picMkLst>
            <pc:docMk/>
            <pc:sldMk cId="519840898" sldId="311"/>
            <ac:picMk id="10" creationId="{6C079C80-C30C-A51F-0233-E54D44570571}"/>
          </ac:picMkLst>
        </pc:picChg>
        <pc:picChg chg="mod">
          <ac:chgData name="Martha Evans" userId="3c1badc2-301d-4c55-ab15-e0004543ecf2" providerId="ADAL" clId="{0E4E7C76-72A7-4D92-AA1A-423A2226EDB4}" dt="2024-08-19T12:23:21.586" v="32" actId="1036"/>
          <ac:picMkLst>
            <pc:docMk/>
            <pc:sldMk cId="519840898" sldId="311"/>
            <ac:picMk id="11" creationId="{FE3E04FE-CB17-4D8C-7303-73CF01132CBD}"/>
          </ac:picMkLst>
        </pc:picChg>
      </pc:sldChg>
      <pc:sldChg chg="addSp delSp modSp mod">
        <pc:chgData name="Martha Evans" userId="3c1badc2-301d-4c55-ab15-e0004543ecf2" providerId="ADAL" clId="{0E4E7C76-72A7-4D92-AA1A-423A2226EDB4}" dt="2024-08-20T11:03:33.858" v="68" actId="207"/>
        <pc:sldMkLst>
          <pc:docMk/>
          <pc:sldMk cId="4220142979" sldId="312"/>
        </pc:sldMkLst>
        <pc:spChg chg="del mod">
          <ac:chgData name="Martha Evans" userId="3c1badc2-301d-4c55-ab15-e0004543ecf2" providerId="ADAL" clId="{0E4E7C76-72A7-4D92-AA1A-423A2226EDB4}" dt="2024-08-20T11:02:53.482" v="63" actId="478"/>
          <ac:spMkLst>
            <pc:docMk/>
            <pc:sldMk cId="4220142979" sldId="312"/>
            <ac:spMk id="12" creationId="{59C2FFEE-2D8E-77D8-536A-0A5759905DBE}"/>
          </ac:spMkLst>
        </pc:spChg>
        <pc:spChg chg="add del mod">
          <ac:chgData name="Martha Evans" userId="3c1badc2-301d-4c55-ab15-e0004543ecf2" providerId="ADAL" clId="{0E4E7C76-72A7-4D92-AA1A-423A2226EDB4}" dt="2024-08-20T11:02:30.157" v="49" actId="1076"/>
          <ac:spMkLst>
            <pc:docMk/>
            <pc:sldMk cId="4220142979" sldId="312"/>
            <ac:spMk id="19" creationId="{DC567D46-0673-BF33-964D-985A1A0D84F8}"/>
          </ac:spMkLst>
        </pc:spChg>
        <pc:picChg chg="add del mod">
          <ac:chgData name="Martha Evans" userId="3c1badc2-301d-4c55-ab15-e0004543ecf2" providerId="ADAL" clId="{0E4E7C76-72A7-4D92-AA1A-423A2226EDB4}" dt="2024-08-20T11:02:48.947" v="60" actId="478"/>
          <ac:picMkLst>
            <pc:docMk/>
            <pc:sldMk cId="4220142979" sldId="312"/>
            <ac:picMk id="4" creationId="{F05A04B4-E6B1-413B-6218-69C6481CEFEA}"/>
          </ac:picMkLst>
        </pc:picChg>
        <pc:picChg chg="add del mod">
          <ac:chgData name="Martha Evans" userId="3c1badc2-301d-4c55-ab15-e0004543ecf2" providerId="ADAL" clId="{0E4E7C76-72A7-4D92-AA1A-423A2226EDB4}" dt="2024-08-20T11:02:59.156" v="64" actId="1076"/>
          <ac:picMkLst>
            <pc:docMk/>
            <pc:sldMk cId="4220142979" sldId="312"/>
            <ac:picMk id="6" creationId="{280CCB1D-B47C-0257-3BE8-D57546E77797}"/>
          </ac:picMkLst>
        </pc:picChg>
        <pc:picChg chg="del">
          <ac:chgData name="Martha Evans" userId="3c1badc2-301d-4c55-ab15-e0004543ecf2" providerId="ADAL" clId="{0E4E7C76-72A7-4D92-AA1A-423A2226EDB4}" dt="2024-08-20T11:01:49.908" v="34" actId="478"/>
          <ac:picMkLst>
            <pc:docMk/>
            <pc:sldMk cId="4220142979" sldId="312"/>
            <ac:picMk id="9" creationId="{FAECA5F8-D6A0-14BF-E2E0-4197EE12A566}"/>
          </ac:picMkLst>
        </pc:picChg>
        <pc:picChg chg="add del mod">
          <ac:chgData name="Martha Evans" userId="3c1badc2-301d-4c55-ab15-e0004543ecf2" providerId="ADAL" clId="{0E4E7C76-72A7-4D92-AA1A-423A2226EDB4}" dt="2024-08-20T11:02:24.974" v="48" actId="478"/>
          <ac:picMkLst>
            <pc:docMk/>
            <pc:sldMk cId="4220142979" sldId="312"/>
            <ac:picMk id="10" creationId="{D255860E-5206-8B45-2208-613650EFD65D}"/>
          </ac:picMkLst>
        </pc:picChg>
        <pc:picChg chg="del">
          <ac:chgData name="Martha Evans" userId="3c1badc2-301d-4c55-ab15-e0004543ecf2" providerId="ADAL" clId="{0E4E7C76-72A7-4D92-AA1A-423A2226EDB4}" dt="2024-08-20T11:01:50.934" v="35" actId="478"/>
          <ac:picMkLst>
            <pc:docMk/>
            <pc:sldMk cId="4220142979" sldId="312"/>
            <ac:picMk id="11" creationId="{F2C36B33-CCA4-6215-BAF9-F1BE9F563FCA}"/>
          </ac:picMkLst>
        </pc:picChg>
        <pc:picChg chg="add del mod">
          <ac:chgData name="Martha Evans" userId="3c1badc2-301d-4c55-ab15-e0004543ecf2" providerId="ADAL" clId="{0E4E7C76-72A7-4D92-AA1A-423A2226EDB4}" dt="2024-08-20T11:02:22.854" v="47" actId="478"/>
          <ac:picMkLst>
            <pc:docMk/>
            <pc:sldMk cId="4220142979" sldId="312"/>
            <ac:picMk id="16" creationId="{15C320AB-A374-BA83-497C-6594612AD06E}"/>
          </ac:picMkLst>
        </pc:picChg>
        <pc:picChg chg="add del mod">
          <ac:chgData name="Martha Evans" userId="3c1badc2-301d-4c55-ab15-e0004543ecf2" providerId="ADAL" clId="{0E4E7C76-72A7-4D92-AA1A-423A2226EDB4}" dt="2024-08-20T11:02:41.759" v="58" actId="478"/>
          <ac:picMkLst>
            <pc:docMk/>
            <pc:sldMk cId="4220142979" sldId="312"/>
            <ac:picMk id="18" creationId="{D75A3FB3-7F86-6569-AD9B-745DE820A802}"/>
          </ac:picMkLst>
        </pc:picChg>
        <pc:picChg chg="add mod">
          <ac:chgData name="Martha Evans" userId="3c1badc2-301d-4c55-ab15-e0004543ecf2" providerId="ADAL" clId="{0E4E7C76-72A7-4D92-AA1A-423A2226EDB4}" dt="2024-08-20T11:03:33.858" v="68" actId="207"/>
          <ac:picMkLst>
            <pc:docMk/>
            <pc:sldMk cId="4220142979" sldId="312"/>
            <ac:picMk id="21" creationId="{D8C1CECC-5564-AFA9-4768-EDAA60476449}"/>
          </ac:picMkLst>
        </pc:picChg>
      </pc:sldChg>
    </pc:docChg>
  </pc:docChgLst>
  <pc:docChgLst>
    <pc:chgData name="Thejashri Supriya" userId="d4d6c1e8-7cc2-45cc-9019-63955266a5f2" providerId="ADAL" clId="{719D3BA9-AF0B-499D-97F4-B8DAC895C958}"/>
    <pc:docChg chg="undo custSel modSld">
      <pc:chgData name="Thejashri Supriya" userId="d4d6c1e8-7cc2-45cc-9019-63955266a5f2" providerId="ADAL" clId="{719D3BA9-AF0B-499D-97F4-B8DAC895C958}" dt="2024-10-25T13:26:55.189" v="13" actId="20577"/>
      <pc:docMkLst>
        <pc:docMk/>
      </pc:docMkLst>
      <pc:sldChg chg="modSp mod">
        <pc:chgData name="Thejashri Supriya" userId="d4d6c1e8-7cc2-45cc-9019-63955266a5f2" providerId="ADAL" clId="{719D3BA9-AF0B-499D-97F4-B8DAC895C958}" dt="2024-10-25T13:26:55.189" v="13" actId="20577"/>
        <pc:sldMkLst>
          <pc:docMk/>
          <pc:sldMk cId="3982350120" sldId="258"/>
        </pc:sldMkLst>
        <pc:spChg chg="mod">
          <ac:chgData name="Thejashri Supriya" userId="d4d6c1e8-7cc2-45cc-9019-63955266a5f2" providerId="ADAL" clId="{719D3BA9-AF0B-499D-97F4-B8DAC895C958}" dt="2024-10-25T13:26:55.189" v="13" actId="20577"/>
          <ac:spMkLst>
            <pc:docMk/>
            <pc:sldMk cId="3982350120" sldId="258"/>
            <ac:spMk id="6" creationId="{0BFCC819-AE2F-DBC1-0C86-6CBDF26CF2B7}"/>
          </ac:spMkLst>
        </pc:spChg>
      </pc:sldChg>
    </pc:docChg>
  </pc:docChgLst>
  <pc:docChgLst>
    <pc:chgData name="Luke Evason-Browning" userId="3595951c-6db8-40c2-9ef3-7844efe92eaa" providerId="ADAL" clId="{5D3229B0-7844-4DCA-8491-85073FEAAB4F}"/>
    <pc:docChg chg="undo redo custSel modSld">
      <pc:chgData name="Luke Evason-Browning" userId="3595951c-6db8-40c2-9ef3-7844efe92eaa" providerId="ADAL" clId="{5D3229B0-7844-4DCA-8491-85073FEAAB4F}" dt="2024-08-20T15:43:43.517" v="357" actId="20577"/>
      <pc:docMkLst>
        <pc:docMk/>
      </pc:docMkLst>
      <pc:sldChg chg="addSp delSp modSp mod setBg">
        <pc:chgData name="Luke Evason-Browning" userId="3595951c-6db8-40c2-9ef3-7844efe92eaa" providerId="ADAL" clId="{5D3229B0-7844-4DCA-8491-85073FEAAB4F}" dt="2024-08-15T15:04:46.269" v="128" actId="207"/>
        <pc:sldMkLst>
          <pc:docMk/>
          <pc:sldMk cId="3599591982" sldId="257"/>
        </pc:sldMkLst>
        <pc:spChg chg="mod">
          <ac:chgData name="Luke Evason-Browning" userId="3595951c-6db8-40c2-9ef3-7844efe92eaa" providerId="ADAL" clId="{5D3229B0-7844-4DCA-8491-85073FEAAB4F}" dt="2024-08-15T15:03:35.398" v="118" actId="207"/>
          <ac:spMkLst>
            <pc:docMk/>
            <pc:sldMk cId="3599591982" sldId="257"/>
            <ac:spMk id="11" creationId="{6AFA6AFF-E2B1-C60E-CFD1-38F1B3620824}"/>
          </ac:spMkLst>
        </pc:spChg>
        <pc:spChg chg="mod">
          <ac:chgData name="Luke Evason-Browning" userId="3595951c-6db8-40c2-9ef3-7844efe92eaa" providerId="ADAL" clId="{5D3229B0-7844-4DCA-8491-85073FEAAB4F}" dt="2024-08-15T15:04:46.269" v="128" actId="207"/>
          <ac:spMkLst>
            <pc:docMk/>
            <pc:sldMk cId="3599591982" sldId="257"/>
            <ac:spMk id="16" creationId="{A6487826-AA15-8608-E031-BA061296FBDF}"/>
          </ac:spMkLst>
        </pc:spChg>
        <pc:picChg chg="add del mod">
          <ac:chgData name="Luke Evason-Browning" userId="3595951c-6db8-40c2-9ef3-7844efe92eaa" providerId="ADAL" clId="{5D3229B0-7844-4DCA-8491-85073FEAAB4F}" dt="2024-08-15T14:40:02.530" v="44" actId="478"/>
          <ac:picMkLst>
            <pc:docMk/>
            <pc:sldMk cId="3599591982" sldId="257"/>
            <ac:picMk id="3" creationId="{65DFC0DA-EE0D-C79F-C29B-A236A5F1005E}"/>
          </ac:picMkLst>
        </pc:picChg>
        <pc:picChg chg="mod ord">
          <ac:chgData name="Luke Evason-Browning" userId="3595951c-6db8-40c2-9ef3-7844efe92eaa" providerId="ADAL" clId="{5D3229B0-7844-4DCA-8491-85073FEAAB4F}" dt="2024-08-15T14:38:59.844" v="36" actId="166"/>
          <ac:picMkLst>
            <pc:docMk/>
            <pc:sldMk cId="3599591982" sldId="257"/>
            <ac:picMk id="15" creationId="{C9C96347-3B1E-DD3D-6337-375DB0F4174C}"/>
          </ac:picMkLst>
        </pc:picChg>
        <pc:picChg chg="mod">
          <ac:chgData name="Luke Evason-Browning" userId="3595951c-6db8-40c2-9ef3-7844efe92eaa" providerId="ADAL" clId="{5D3229B0-7844-4DCA-8491-85073FEAAB4F}" dt="2024-08-15T14:39:01.308" v="38" actId="207"/>
          <ac:picMkLst>
            <pc:docMk/>
            <pc:sldMk cId="3599591982" sldId="257"/>
            <ac:picMk id="39" creationId="{CCA46D80-4252-9C6D-B0CB-9169862FF210}"/>
          </ac:picMkLst>
        </pc:picChg>
      </pc:sldChg>
      <pc:sldChg chg="addSp modSp mod setBg">
        <pc:chgData name="Luke Evason-Browning" userId="3595951c-6db8-40c2-9ef3-7844efe92eaa" providerId="ADAL" clId="{5D3229B0-7844-4DCA-8491-85073FEAAB4F}" dt="2024-08-19T15:55:49.103" v="135"/>
        <pc:sldMkLst>
          <pc:docMk/>
          <pc:sldMk cId="3982350120" sldId="258"/>
        </pc:sldMkLst>
        <pc:spChg chg="mod">
          <ac:chgData name="Luke Evason-Browning" userId="3595951c-6db8-40c2-9ef3-7844efe92eaa" providerId="ADAL" clId="{5D3229B0-7844-4DCA-8491-85073FEAAB4F}" dt="2024-08-15T15:04:19.791" v="125" actId="207"/>
          <ac:spMkLst>
            <pc:docMk/>
            <pc:sldMk cId="3982350120" sldId="258"/>
            <ac:spMk id="4" creationId="{69D75DA6-776C-FB00-FE3C-013E1D574BAB}"/>
          </ac:spMkLst>
        </pc:spChg>
        <pc:spChg chg="mod">
          <ac:chgData name="Luke Evason-Browning" userId="3595951c-6db8-40c2-9ef3-7844efe92eaa" providerId="ADAL" clId="{5D3229B0-7844-4DCA-8491-85073FEAAB4F}" dt="2024-08-15T15:04:39.931" v="127" actId="1076"/>
          <ac:spMkLst>
            <pc:docMk/>
            <pc:sldMk cId="3982350120" sldId="258"/>
            <ac:spMk id="6" creationId="{0BFCC819-AE2F-DBC1-0C86-6CBDF26CF2B7}"/>
          </ac:spMkLst>
        </pc:spChg>
        <pc:spChg chg="mod">
          <ac:chgData name="Luke Evason-Browning" userId="3595951c-6db8-40c2-9ef3-7844efe92eaa" providerId="ADAL" clId="{5D3229B0-7844-4DCA-8491-85073FEAAB4F}" dt="2024-08-15T15:03:40.104" v="119" actId="207"/>
          <ac:spMkLst>
            <pc:docMk/>
            <pc:sldMk cId="3982350120" sldId="258"/>
            <ac:spMk id="11" creationId="{6AFA6AFF-E2B1-C60E-CFD1-38F1B3620824}"/>
          </ac:spMkLst>
        </pc:spChg>
        <pc:spChg chg="mod">
          <ac:chgData name="Luke Evason-Browning" userId="3595951c-6db8-40c2-9ef3-7844efe92eaa" providerId="ADAL" clId="{5D3229B0-7844-4DCA-8491-85073FEAAB4F}" dt="2024-08-15T14:48:38.163" v="106" actId="207"/>
          <ac:spMkLst>
            <pc:docMk/>
            <pc:sldMk cId="3982350120" sldId="258"/>
            <ac:spMk id="27" creationId="{8C642A86-1796-8F1D-A638-B0AB665F5952}"/>
          </ac:spMkLst>
        </pc:spChg>
        <pc:picChg chg="add mod">
          <ac:chgData name="Luke Evason-Browning" userId="3595951c-6db8-40c2-9ef3-7844efe92eaa" providerId="ADAL" clId="{5D3229B0-7844-4DCA-8491-85073FEAAB4F}" dt="2024-08-19T15:55:49.103" v="135"/>
          <ac:picMkLst>
            <pc:docMk/>
            <pc:sldMk cId="3982350120" sldId="258"/>
            <ac:picMk id="2" creationId="{82F7F802-5532-AEE3-0F4D-DA77657E6407}"/>
          </ac:picMkLst>
        </pc:picChg>
      </pc:sldChg>
      <pc:sldChg chg="addSp modSp mod setBg">
        <pc:chgData name="Luke Evason-Browning" userId="3595951c-6db8-40c2-9ef3-7844efe92eaa" providerId="ADAL" clId="{5D3229B0-7844-4DCA-8491-85073FEAAB4F}" dt="2024-08-19T15:56:07.368" v="148" actId="1076"/>
        <pc:sldMkLst>
          <pc:docMk/>
          <pc:sldMk cId="4020833965" sldId="259"/>
        </pc:sldMkLst>
        <pc:spChg chg="mod">
          <ac:chgData name="Luke Evason-Browning" userId="3595951c-6db8-40c2-9ef3-7844efe92eaa" providerId="ADAL" clId="{5D3229B0-7844-4DCA-8491-85073FEAAB4F}" dt="2024-08-19T15:56:07.368" v="148" actId="1076"/>
          <ac:spMkLst>
            <pc:docMk/>
            <pc:sldMk cId="4020833965" sldId="259"/>
            <ac:spMk id="4" creationId="{69D75DA6-776C-FB00-FE3C-013E1D574BAB}"/>
          </ac:spMkLst>
        </pc:spChg>
        <pc:spChg chg="mod">
          <ac:chgData name="Luke Evason-Browning" userId="3595951c-6db8-40c2-9ef3-7844efe92eaa" providerId="ADAL" clId="{5D3229B0-7844-4DCA-8491-85073FEAAB4F}" dt="2024-08-19T15:56:03.485" v="147" actId="1035"/>
          <ac:spMkLst>
            <pc:docMk/>
            <pc:sldMk cId="4020833965" sldId="259"/>
            <ac:spMk id="11" creationId="{6AFA6AFF-E2B1-C60E-CFD1-38F1B3620824}"/>
          </ac:spMkLst>
        </pc:spChg>
        <pc:spChg chg="mod">
          <ac:chgData name="Luke Evason-Browning" userId="3595951c-6db8-40c2-9ef3-7844efe92eaa" providerId="ADAL" clId="{5D3229B0-7844-4DCA-8491-85073FEAAB4F}" dt="2024-08-19T15:56:03.485" v="147" actId="1035"/>
          <ac:spMkLst>
            <pc:docMk/>
            <pc:sldMk cId="4020833965" sldId="259"/>
            <ac:spMk id="16" creationId="{A6487826-AA15-8608-E031-BA061296FBDF}"/>
          </ac:spMkLst>
        </pc:spChg>
        <pc:spChg chg="mod">
          <ac:chgData name="Luke Evason-Browning" userId="3595951c-6db8-40c2-9ef3-7844efe92eaa" providerId="ADAL" clId="{5D3229B0-7844-4DCA-8491-85073FEAAB4F}" dt="2024-08-19T15:56:03.485" v="147" actId="1035"/>
          <ac:spMkLst>
            <pc:docMk/>
            <pc:sldMk cId="4020833965" sldId="259"/>
            <ac:spMk id="28" creationId="{2842498E-4FFC-471A-FC0D-8210592F04B2}"/>
          </ac:spMkLst>
        </pc:spChg>
        <pc:spChg chg="mod">
          <ac:chgData name="Luke Evason-Browning" userId="3595951c-6db8-40c2-9ef3-7844efe92eaa" providerId="ADAL" clId="{5D3229B0-7844-4DCA-8491-85073FEAAB4F}" dt="2024-08-19T15:56:03.485" v="147" actId="1035"/>
          <ac:spMkLst>
            <pc:docMk/>
            <pc:sldMk cId="4020833965" sldId="259"/>
            <ac:spMk id="30" creationId="{BBA29985-04EC-D842-9275-47D242C06964}"/>
          </ac:spMkLst>
        </pc:spChg>
        <pc:spChg chg="mod">
          <ac:chgData name="Luke Evason-Browning" userId="3595951c-6db8-40c2-9ef3-7844efe92eaa" providerId="ADAL" clId="{5D3229B0-7844-4DCA-8491-85073FEAAB4F}" dt="2024-08-19T15:56:03.485" v="147" actId="1035"/>
          <ac:spMkLst>
            <pc:docMk/>
            <pc:sldMk cId="4020833965" sldId="259"/>
            <ac:spMk id="40" creationId="{90A50933-AF38-439C-436B-D5B17691B453}"/>
          </ac:spMkLst>
        </pc:spChg>
        <pc:spChg chg="mod">
          <ac:chgData name="Luke Evason-Browning" userId="3595951c-6db8-40c2-9ef3-7844efe92eaa" providerId="ADAL" clId="{5D3229B0-7844-4DCA-8491-85073FEAAB4F}" dt="2024-08-19T15:56:03.485" v="147" actId="1035"/>
          <ac:spMkLst>
            <pc:docMk/>
            <pc:sldMk cId="4020833965" sldId="259"/>
            <ac:spMk id="42" creationId="{3972BADA-6A8B-04B0-44FB-C022D4F3EFC2}"/>
          </ac:spMkLst>
        </pc:spChg>
        <pc:picChg chg="add mod">
          <ac:chgData name="Luke Evason-Browning" userId="3595951c-6db8-40c2-9ef3-7844efe92eaa" providerId="ADAL" clId="{5D3229B0-7844-4DCA-8491-85073FEAAB4F}" dt="2024-08-19T15:55:54.049" v="136"/>
          <ac:picMkLst>
            <pc:docMk/>
            <pc:sldMk cId="4020833965" sldId="259"/>
            <ac:picMk id="2" creationId="{8DDF7C9D-BF07-02F0-23C7-E1E250B7B6C9}"/>
          </ac:picMkLst>
        </pc:picChg>
        <pc:picChg chg="mod">
          <ac:chgData name="Luke Evason-Browning" userId="3595951c-6db8-40c2-9ef3-7844efe92eaa" providerId="ADAL" clId="{5D3229B0-7844-4DCA-8491-85073FEAAB4F}" dt="2024-08-19T15:56:03.485" v="147" actId="1035"/>
          <ac:picMkLst>
            <pc:docMk/>
            <pc:sldMk cId="4020833965" sldId="259"/>
            <ac:picMk id="14" creationId="{64565301-2DB6-9FB7-C63F-A00706C1B353}"/>
          </ac:picMkLst>
        </pc:picChg>
        <pc:picChg chg="mod">
          <ac:chgData name="Luke Evason-Browning" userId="3595951c-6db8-40c2-9ef3-7844efe92eaa" providerId="ADAL" clId="{5D3229B0-7844-4DCA-8491-85073FEAAB4F}" dt="2024-08-19T15:56:03.485" v="147" actId="1035"/>
          <ac:picMkLst>
            <pc:docMk/>
            <pc:sldMk cId="4020833965" sldId="259"/>
            <ac:picMk id="31" creationId="{170A3151-781C-88F5-0C8C-1C76E8CFB2E9}"/>
          </ac:picMkLst>
        </pc:picChg>
      </pc:sldChg>
      <pc:sldChg chg="addSp delSp modSp mod setBg">
        <pc:chgData name="Luke Evason-Browning" userId="3595951c-6db8-40c2-9ef3-7844efe92eaa" providerId="ADAL" clId="{5D3229B0-7844-4DCA-8491-85073FEAAB4F}" dt="2024-08-20T15:43:43.517" v="357" actId="20577"/>
        <pc:sldMkLst>
          <pc:docMk/>
          <pc:sldMk cId="1636139155" sldId="260"/>
        </pc:sldMkLst>
        <pc:spChg chg="add del mod">
          <ac:chgData name="Luke Evason-Browning" userId="3595951c-6db8-40c2-9ef3-7844efe92eaa" providerId="ADAL" clId="{5D3229B0-7844-4DCA-8491-85073FEAAB4F}" dt="2024-08-20T08:48:34.913" v="348" actId="478"/>
          <ac:spMkLst>
            <pc:docMk/>
            <pc:sldMk cId="1636139155" sldId="260"/>
            <ac:spMk id="3" creationId="{3977E027-5D20-76E6-2920-B3BCB4A5C138}"/>
          </ac:spMkLst>
        </pc:spChg>
        <pc:spChg chg="add mod">
          <ac:chgData name="Luke Evason-Browning" userId="3595951c-6db8-40c2-9ef3-7844efe92eaa" providerId="ADAL" clId="{5D3229B0-7844-4DCA-8491-85073FEAAB4F}" dt="2024-08-19T16:10:27.951" v="284"/>
          <ac:spMkLst>
            <pc:docMk/>
            <pc:sldMk cId="1636139155" sldId="260"/>
            <ac:spMk id="4" creationId="{00CE9F13-B76C-9BE6-B545-A2103507D9C8}"/>
          </ac:spMkLst>
        </pc:spChg>
        <pc:spChg chg="add mod">
          <ac:chgData name="Luke Evason-Browning" userId="3595951c-6db8-40c2-9ef3-7844efe92eaa" providerId="ADAL" clId="{5D3229B0-7844-4DCA-8491-85073FEAAB4F}" dt="2024-08-20T15:43:43.517" v="357" actId="20577"/>
          <ac:spMkLst>
            <pc:docMk/>
            <pc:sldMk cId="1636139155" sldId="260"/>
            <ac:spMk id="4" creationId="{5A5BB659-BA77-7178-EB98-6EEB09686057}"/>
          </ac:spMkLst>
        </pc:spChg>
        <pc:spChg chg="mod">
          <ac:chgData name="Luke Evason-Browning" userId="3595951c-6db8-40c2-9ef3-7844efe92eaa" providerId="ADAL" clId="{5D3229B0-7844-4DCA-8491-85073FEAAB4F}" dt="2024-08-15T14:36:30.047" v="16" actId="207"/>
          <ac:spMkLst>
            <pc:docMk/>
            <pc:sldMk cId="1636139155" sldId="260"/>
            <ac:spMk id="5" creationId="{A070F455-B078-1732-ABF8-1058635A2C54}"/>
          </ac:spMkLst>
        </pc:spChg>
        <pc:spChg chg="mod">
          <ac:chgData name="Luke Evason-Browning" userId="3595951c-6db8-40c2-9ef3-7844efe92eaa" providerId="ADAL" clId="{5D3229B0-7844-4DCA-8491-85073FEAAB4F}" dt="2024-08-15T14:36:35.495" v="17" actId="207"/>
          <ac:spMkLst>
            <pc:docMk/>
            <pc:sldMk cId="1636139155" sldId="260"/>
            <ac:spMk id="7" creationId="{1AA4FFB1-7A93-1744-CA13-EAD8BEF002EC}"/>
          </ac:spMkLst>
        </pc:spChg>
        <pc:spChg chg="mod">
          <ac:chgData name="Luke Evason-Browning" userId="3595951c-6db8-40c2-9ef3-7844efe92eaa" providerId="ADAL" clId="{5D3229B0-7844-4DCA-8491-85073FEAAB4F}" dt="2024-08-19T15:56:18.770" v="158" actId="1035"/>
          <ac:spMkLst>
            <pc:docMk/>
            <pc:sldMk cId="1636139155" sldId="260"/>
            <ac:spMk id="13" creationId="{91E2873D-7A61-CC48-663E-48FDAACC575A}"/>
          </ac:spMkLst>
        </pc:spChg>
        <pc:spChg chg="mod">
          <ac:chgData name="Luke Evason-Browning" userId="3595951c-6db8-40c2-9ef3-7844efe92eaa" providerId="ADAL" clId="{5D3229B0-7844-4DCA-8491-85073FEAAB4F}" dt="2024-08-19T15:56:18.770" v="158" actId="1035"/>
          <ac:spMkLst>
            <pc:docMk/>
            <pc:sldMk cId="1636139155" sldId="260"/>
            <ac:spMk id="14" creationId="{BAE14904-B7DE-626A-F652-B82B0E05DF5B}"/>
          </ac:spMkLst>
        </pc:spChg>
        <pc:spChg chg="mod">
          <ac:chgData name="Luke Evason-Browning" userId="3595951c-6db8-40c2-9ef3-7844efe92eaa" providerId="ADAL" clId="{5D3229B0-7844-4DCA-8491-85073FEAAB4F}" dt="2024-08-19T16:11:49.514" v="322" actId="1035"/>
          <ac:spMkLst>
            <pc:docMk/>
            <pc:sldMk cId="1636139155" sldId="260"/>
            <ac:spMk id="15" creationId="{030BC0B9-8C5E-690F-75D5-79753247810D}"/>
          </ac:spMkLst>
        </pc:spChg>
        <pc:spChg chg="mod">
          <ac:chgData name="Luke Evason-Browning" userId="3595951c-6db8-40c2-9ef3-7844efe92eaa" providerId="ADAL" clId="{5D3229B0-7844-4DCA-8491-85073FEAAB4F}" dt="2024-08-19T15:56:18.770" v="158" actId="1035"/>
          <ac:spMkLst>
            <pc:docMk/>
            <pc:sldMk cId="1636139155" sldId="260"/>
            <ac:spMk id="19" creationId="{DC567D46-0673-BF33-964D-985A1A0D84F8}"/>
          </ac:spMkLst>
        </pc:spChg>
        <pc:spChg chg="mod">
          <ac:chgData name="Luke Evason-Browning" userId="3595951c-6db8-40c2-9ef3-7844efe92eaa" providerId="ADAL" clId="{5D3229B0-7844-4DCA-8491-85073FEAAB4F}" dt="2024-08-20T09:07:21.651" v="354" actId="207"/>
          <ac:spMkLst>
            <pc:docMk/>
            <pc:sldMk cId="1636139155" sldId="260"/>
            <ac:spMk id="20" creationId="{DAE2FB3B-9249-4ABD-0416-27A825764588}"/>
          </ac:spMkLst>
        </pc:spChg>
        <pc:spChg chg="mod">
          <ac:chgData name="Luke Evason-Browning" userId="3595951c-6db8-40c2-9ef3-7844efe92eaa" providerId="ADAL" clId="{5D3229B0-7844-4DCA-8491-85073FEAAB4F}" dt="2024-08-20T09:07:24.634" v="355" actId="207"/>
          <ac:spMkLst>
            <pc:docMk/>
            <pc:sldMk cId="1636139155" sldId="260"/>
            <ac:spMk id="21" creationId="{424340C4-B76C-A17D-2D00-4938CDFEAD81}"/>
          </ac:spMkLst>
        </pc:spChg>
        <pc:spChg chg="mod">
          <ac:chgData name="Luke Evason-Browning" userId="3595951c-6db8-40c2-9ef3-7844efe92eaa" providerId="ADAL" clId="{5D3229B0-7844-4DCA-8491-85073FEAAB4F}" dt="2024-08-19T15:56:18.770" v="158" actId="1035"/>
          <ac:spMkLst>
            <pc:docMk/>
            <pc:sldMk cId="1636139155" sldId="260"/>
            <ac:spMk id="22" creationId="{5CC397E0-5338-EC44-BE3D-225F25B75CC2}"/>
          </ac:spMkLst>
        </pc:spChg>
        <pc:spChg chg="mod">
          <ac:chgData name="Luke Evason-Browning" userId="3595951c-6db8-40c2-9ef3-7844efe92eaa" providerId="ADAL" clId="{5D3229B0-7844-4DCA-8491-85073FEAAB4F}" dt="2024-08-19T15:56:18.770" v="158" actId="1035"/>
          <ac:spMkLst>
            <pc:docMk/>
            <pc:sldMk cId="1636139155" sldId="260"/>
            <ac:spMk id="24" creationId="{8F58FB81-C75D-12F1-C80A-CD379B6408F9}"/>
          </ac:spMkLst>
        </pc:spChg>
        <pc:picChg chg="add mod">
          <ac:chgData name="Luke Evason-Browning" userId="3595951c-6db8-40c2-9ef3-7844efe92eaa" providerId="ADAL" clId="{5D3229B0-7844-4DCA-8491-85073FEAAB4F}" dt="2024-08-19T15:56:19.711" v="159"/>
          <ac:picMkLst>
            <pc:docMk/>
            <pc:sldMk cId="1636139155" sldId="260"/>
            <ac:picMk id="2" creationId="{2AF6C1EC-2ADD-88AB-0A76-42433B901AB6}"/>
          </ac:picMkLst>
        </pc:picChg>
      </pc:sldChg>
      <pc:sldChg chg="addSp modSp mod setBg">
        <pc:chgData name="Luke Evason-Browning" userId="3595951c-6db8-40c2-9ef3-7844efe92eaa" providerId="ADAL" clId="{5D3229B0-7844-4DCA-8491-85073FEAAB4F}" dt="2024-08-19T16:07:02.367" v="246" actId="207"/>
        <pc:sldMkLst>
          <pc:docMk/>
          <pc:sldMk cId="1253930077" sldId="309"/>
        </pc:sldMkLst>
        <pc:spChg chg="mod">
          <ac:chgData name="Luke Evason-Browning" userId="3595951c-6db8-40c2-9ef3-7844efe92eaa" providerId="ADAL" clId="{5D3229B0-7844-4DCA-8491-85073FEAAB4F}" dt="2024-08-15T14:48:16.189" v="103" actId="207"/>
          <ac:spMkLst>
            <pc:docMk/>
            <pc:sldMk cId="1253930077" sldId="309"/>
            <ac:spMk id="3" creationId="{A070F455-B078-1732-ABF8-1058635A2C54}"/>
          </ac:spMkLst>
        </pc:spChg>
        <pc:spChg chg="mod">
          <ac:chgData name="Luke Evason-Browning" userId="3595951c-6db8-40c2-9ef3-7844efe92eaa" providerId="ADAL" clId="{5D3229B0-7844-4DCA-8491-85073FEAAB4F}" dt="2024-08-15T14:48:18.503" v="104" actId="207"/>
          <ac:spMkLst>
            <pc:docMk/>
            <pc:sldMk cId="1253930077" sldId="309"/>
            <ac:spMk id="4" creationId="{1AA4FFB1-7A93-1744-CA13-EAD8BEF002EC}"/>
          </ac:spMkLst>
        </pc:spChg>
        <pc:spChg chg="mod">
          <ac:chgData name="Luke Evason-Browning" userId="3595951c-6db8-40c2-9ef3-7844efe92eaa" providerId="ADAL" clId="{5D3229B0-7844-4DCA-8491-85073FEAAB4F}" dt="2024-08-19T16:06:56.010" v="244" actId="1076"/>
          <ac:spMkLst>
            <pc:docMk/>
            <pc:sldMk cId="1253930077" sldId="309"/>
            <ac:spMk id="8" creationId="{ED4A1DFD-9DDB-B1C6-854C-0DFCE1EADAFB}"/>
          </ac:spMkLst>
        </pc:spChg>
        <pc:spChg chg="add mod">
          <ac:chgData name="Luke Evason-Browning" userId="3595951c-6db8-40c2-9ef3-7844efe92eaa" providerId="ADAL" clId="{5D3229B0-7844-4DCA-8491-85073FEAAB4F}" dt="2024-08-19T16:07:02.367" v="246" actId="207"/>
          <ac:spMkLst>
            <pc:docMk/>
            <pc:sldMk cId="1253930077" sldId="309"/>
            <ac:spMk id="11" creationId="{DD1FF9D2-7E3D-3C6F-8109-15EB060DBBBC}"/>
          </ac:spMkLst>
        </pc:spChg>
        <pc:spChg chg="mod">
          <ac:chgData name="Luke Evason-Browning" userId="3595951c-6db8-40c2-9ef3-7844efe92eaa" providerId="ADAL" clId="{5D3229B0-7844-4DCA-8491-85073FEAAB4F}" dt="2024-08-15T14:47:13.240" v="98" actId="207"/>
          <ac:spMkLst>
            <pc:docMk/>
            <pc:sldMk cId="1253930077" sldId="309"/>
            <ac:spMk id="16" creationId="{91E2873D-7A61-CC48-663E-48FDAACC575A}"/>
          </ac:spMkLst>
        </pc:spChg>
        <pc:picChg chg="add mod">
          <ac:chgData name="Luke Evason-Browning" userId="3595951c-6db8-40c2-9ef3-7844efe92eaa" providerId="ADAL" clId="{5D3229B0-7844-4DCA-8491-85073FEAAB4F}" dt="2024-08-19T16:03:59.174" v="160"/>
          <ac:picMkLst>
            <pc:docMk/>
            <pc:sldMk cId="1253930077" sldId="309"/>
            <ac:picMk id="10" creationId="{C7E78E34-9FA7-C1D1-5F6C-5DCC96530B9D}"/>
          </ac:picMkLst>
        </pc:picChg>
      </pc:sldChg>
      <pc:sldChg chg="addSp modSp mod setBg">
        <pc:chgData name="Luke Evason-Browning" userId="3595951c-6db8-40c2-9ef3-7844efe92eaa" providerId="ADAL" clId="{5D3229B0-7844-4DCA-8491-85073FEAAB4F}" dt="2024-08-19T16:04:17.235" v="188" actId="1035"/>
        <pc:sldMkLst>
          <pc:docMk/>
          <pc:sldMk cId="147247078" sldId="310"/>
        </pc:sldMkLst>
        <pc:spChg chg="mod">
          <ac:chgData name="Luke Evason-Browning" userId="3595951c-6db8-40c2-9ef3-7844efe92eaa" providerId="ADAL" clId="{5D3229B0-7844-4DCA-8491-85073FEAAB4F}" dt="2024-08-19T16:04:13.245" v="170" actId="1035"/>
          <ac:spMkLst>
            <pc:docMk/>
            <pc:sldMk cId="147247078" sldId="310"/>
            <ac:spMk id="2" creationId="{766636EB-364F-D60A-FACF-F0430FC937D2}"/>
          </ac:spMkLst>
        </pc:spChg>
        <pc:spChg chg="mod">
          <ac:chgData name="Luke Evason-Browning" userId="3595951c-6db8-40c2-9ef3-7844efe92eaa" providerId="ADAL" clId="{5D3229B0-7844-4DCA-8491-85073FEAAB4F}" dt="2024-08-19T16:04:13.245" v="170" actId="1035"/>
          <ac:spMkLst>
            <pc:docMk/>
            <pc:sldMk cId="147247078" sldId="310"/>
            <ac:spMk id="4" creationId="{69D75DA6-776C-FB00-FE3C-013E1D574BAB}"/>
          </ac:spMkLst>
        </pc:spChg>
        <pc:spChg chg="mod">
          <ac:chgData name="Luke Evason-Browning" userId="3595951c-6db8-40c2-9ef3-7844efe92eaa" providerId="ADAL" clId="{5D3229B0-7844-4DCA-8491-85073FEAAB4F}" dt="2024-08-19T16:04:13.245" v="170" actId="1035"/>
          <ac:spMkLst>
            <pc:docMk/>
            <pc:sldMk cId="147247078" sldId="310"/>
            <ac:spMk id="11" creationId="{6AFA6AFF-E2B1-C60E-CFD1-38F1B3620824}"/>
          </ac:spMkLst>
        </pc:spChg>
        <pc:spChg chg="mod">
          <ac:chgData name="Luke Evason-Browning" userId="3595951c-6db8-40c2-9ef3-7844efe92eaa" providerId="ADAL" clId="{5D3229B0-7844-4DCA-8491-85073FEAAB4F}" dt="2024-08-19T16:04:13.245" v="170" actId="1035"/>
          <ac:spMkLst>
            <pc:docMk/>
            <pc:sldMk cId="147247078" sldId="310"/>
            <ac:spMk id="16" creationId="{A6487826-AA15-8608-E031-BA061296FBDF}"/>
          </ac:spMkLst>
        </pc:spChg>
        <pc:spChg chg="mod">
          <ac:chgData name="Luke Evason-Browning" userId="3595951c-6db8-40c2-9ef3-7844efe92eaa" providerId="ADAL" clId="{5D3229B0-7844-4DCA-8491-85073FEAAB4F}" dt="2024-08-19T16:04:17.235" v="188" actId="1035"/>
          <ac:spMkLst>
            <pc:docMk/>
            <pc:sldMk cId="147247078" sldId="310"/>
            <ac:spMk id="28" creationId="{2842498E-4FFC-471A-FC0D-8210592F04B2}"/>
          </ac:spMkLst>
        </pc:spChg>
        <pc:spChg chg="mod">
          <ac:chgData name="Luke Evason-Browning" userId="3595951c-6db8-40c2-9ef3-7844efe92eaa" providerId="ADAL" clId="{5D3229B0-7844-4DCA-8491-85073FEAAB4F}" dt="2024-08-19T16:04:15.652" v="179" actId="1035"/>
          <ac:spMkLst>
            <pc:docMk/>
            <pc:sldMk cId="147247078" sldId="310"/>
            <ac:spMk id="30" creationId="{BBA29985-04EC-D842-9275-47D242C06964}"/>
          </ac:spMkLst>
        </pc:spChg>
        <pc:spChg chg="mod">
          <ac:chgData name="Luke Evason-Browning" userId="3595951c-6db8-40c2-9ef3-7844efe92eaa" providerId="ADAL" clId="{5D3229B0-7844-4DCA-8491-85073FEAAB4F}" dt="2024-08-19T16:04:13.245" v="170" actId="1035"/>
          <ac:spMkLst>
            <pc:docMk/>
            <pc:sldMk cId="147247078" sldId="310"/>
            <ac:spMk id="40" creationId="{90A50933-AF38-439C-436B-D5B17691B453}"/>
          </ac:spMkLst>
        </pc:spChg>
        <pc:spChg chg="mod">
          <ac:chgData name="Luke Evason-Browning" userId="3595951c-6db8-40c2-9ef3-7844efe92eaa" providerId="ADAL" clId="{5D3229B0-7844-4DCA-8491-85073FEAAB4F}" dt="2024-08-19T16:04:13.245" v="170" actId="1035"/>
          <ac:spMkLst>
            <pc:docMk/>
            <pc:sldMk cId="147247078" sldId="310"/>
            <ac:spMk id="42" creationId="{3972BADA-6A8B-04B0-44FB-C022D4F3EFC2}"/>
          </ac:spMkLst>
        </pc:spChg>
        <pc:picChg chg="add mod">
          <ac:chgData name="Luke Evason-Browning" userId="3595951c-6db8-40c2-9ef3-7844efe92eaa" providerId="ADAL" clId="{5D3229B0-7844-4DCA-8491-85073FEAAB4F}" dt="2024-08-19T16:04:06.639" v="161"/>
          <ac:picMkLst>
            <pc:docMk/>
            <pc:sldMk cId="147247078" sldId="310"/>
            <ac:picMk id="3" creationId="{027B41CB-02AA-6315-0081-A04452B91F15}"/>
          </ac:picMkLst>
        </pc:picChg>
        <pc:picChg chg="mod">
          <ac:chgData name="Luke Evason-Browning" userId="3595951c-6db8-40c2-9ef3-7844efe92eaa" providerId="ADAL" clId="{5D3229B0-7844-4DCA-8491-85073FEAAB4F}" dt="2024-08-19T16:04:13.245" v="170" actId="1035"/>
          <ac:picMkLst>
            <pc:docMk/>
            <pc:sldMk cId="147247078" sldId="310"/>
            <ac:picMk id="14" creationId="{64565301-2DB6-9FB7-C63F-A00706C1B353}"/>
          </ac:picMkLst>
        </pc:picChg>
      </pc:sldChg>
      <pc:sldChg chg="addSp modSp mod">
        <pc:chgData name="Luke Evason-Browning" userId="3595951c-6db8-40c2-9ef3-7844efe92eaa" providerId="ADAL" clId="{5D3229B0-7844-4DCA-8491-85073FEAAB4F}" dt="2024-08-19T16:04:27.508" v="189"/>
        <pc:sldMkLst>
          <pc:docMk/>
          <pc:sldMk cId="519840898" sldId="311"/>
        </pc:sldMkLst>
        <pc:spChg chg="mod">
          <ac:chgData name="Luke Evason-Browning" userId="3595951c-6db8-40c2-9ef3-7844efe92eaa" providerId="ADAL" clId="{5D3229B0-7844-4DCA-8491-85073FEAAB4F}" dt="2024-08-15T14:48:44.313" v="108" actId="207"/>
          <ac:spMkLst>
            <pc:docMk/>
            <pc:sldMk cId="519840898" sldId="311"/>
            <ac:spMk id="2" creationId="{D497F630-75D5-FC79-7420-4E93E582DF4F}"/>
          </ac:spMkLst>
        </pc:spChg>
        <pc:spChg chg="mod">
          <ac:chgData name="Luke Evason-Browning" userId="3595951c-6db8-40c2-9ef3-7844efe92eaa" providerId="ADAL" clId="{5D3229B0-7844-4DCA-8491-85073FEAAB4F}" dt="2024-08-15T14:42:54.004" v="58" actId="207"/>
          <ac:spMkLst>
            <pc:docMk/>
            <pc:sldMk cId="519840898" sldId="311"/>
            <ac:spMk id="3" creationId="{D811CB08-C74C-23DE-B51E-47257838B1C9}"/>
          </ac:spMkLst>
        </pc:spChg>
        <pc:spChg chg="mod">
          <ac:chgData name="Luke Evason-Browning" userId="3595951c-6db8-40c2-9ef3-7844efe92eaa" providerId="ADAL" clId="{5D3229B0-7844-4DCA-8491-85073FEAAB4F}" dt="2024-08-15T15:07:22.822" v="131" actId="208"/>
          <ac:spMkLst>
            <pc:docMk/>
            <pc:sldMk cId="519840898" sldId="311"/>
            <ac:spMk id="12" creationId="{E4DE469E-BC00-8F33-C7DB-1B922E57A82A}"/>
          </ac:spMkLst>
        </pc:spChg>
        <pc:spChg chg="mod">
          <ac:chgData name="Luke Evason-Browning" userId="3595951c-6db8-40c2-9ef3-7844efe92eaa" providerId="ADAL" clId="{5D3229B0-7844-4DCA-8491-85073FEAAB4F}" dt="2024-08-15T14:42:43.475" v="55" actId="207"/>
          <ac:spMkLst>
            <pc:docMk/>
            <pc:sldMk cId="519840898" sldId="311"/>
            <ac:spMk id="16" creationId="{5F368744-FF35-896B-5A89-99609D6D4A15}"/>
          </ac:spMkLst>
        </pc:spChg>
        <pc:spChg chg="mod">
          <ac:chgData name="Luke Evason-Browning" userId="3595951c-6db8-40c2-9ef3-7844efe92eaa" providerId="ADAL" clId="{5D3229B0-7844-4DCA-8491-85073FEAAB4F}" dt="2024-08-15T14:42:46.681" v="56" actId="207"/>
          <ac:spMkLst>
            <pc:docMk/>
            <pc:sldMk cId="519840898" sldId="311"/>
            <ac:spMk id="18" creationId="{794FD819-3BCC-5431-36A9-7B7D27E0704D}"/>
          </ac:spMkLst>
        </pc:spChg>
        <pc:spChg chg="mod">
          <ac:chgData name="Luke Evason-Browning" userId="3595951c-6db8-40c2-9ef3-7844efe92eaa" providerId="ADAL" clId="{5D3229B0-7844-4DCA-8491-85073FEAAB4F}" dt="2024-08-15T14:48:42.355" v="107" actId="207"/>
          <ac:spMkLst>
            <pc:docMk/>
            <pc:sldMk cId="519840898" sldId="311"/>
            <ac:spMk id="23" creationId="{7094D47E-E2B3-BD94-FE0E-E43BEF454B24}"/>
          </ac:spMkLst>
        </pc:spChg>
        <pc:picChg chg="add mod">
          <ac:chgData name="Luke Evason-Browning" userId="3595951c-6db8-40c2-9ef3-7844efe92eaa" providerId="ADAL" clId="{5D3229B0-7844-4DCA-8491-85073FEAAB4F}" dt="2024-08-19T16:04:27.508" v="189"/>
          <ac:picMkLst>
            <pc:docMk/>
            <pc:sldMk cId="519840898" sldId="311"/>
            <ac:picMk id="4" creationId="{B966F474-01AA-090F-68FA-D860C2C93ECC}"/>
          </ac:picMkLst>
        </pc:picChg>
        <pc:picChg chg="mod">
          <ac:chgData name="Luke Evason-Browning" userId="3595951c-6db8-40c2-9ef3-7844efe92eaa" providerId="ADAL" clId="{5D3229B0-7844-4DCA-8491-85073FEAAB4F}" dt="2024-08-15T15:10:59.249" v="132" actId="208"/>
          <ac:picMkLst>
            <pc:docMk/>
            <pc:sldMk cId="519840898" sldId="311"/>
            <ac:picMk id="6" creationId="{3D393FB7-819A-B1E6-A024-26AEA70B3B1F}"/>
          </ac:picMkLst>
        </pc:picChg>
        <pc:picChg chg="mod">
          <ac:chgData name="Luke Evason-Browning" userId="3595951c-6db8-40c2-9ef3-7844efe92eaa" providerId="ADAL" clId="{5D3229B0-7844-4DCA-8491-85073FEAAB4F}" dt="2024-08-15T15:11:02.124" v="133" actId="208"/>
          <ac:picMkLst>
            <pc:docMk/>
            <pc:sldMk cId="519840898" sldId="311"/>
            <ac:picMk id="10" creationId="{6C079C80-C30C-A51F-0233-E54D44570571}"/>
          </ac:picMkLst>
        </pc:picChg>
        <pc:picChg chg="mod">
          <ac:chgData name="Luke Evason-Browning" userId="3595951c-6db8-40c2-9ef3-7844efe92eaa" providerId="ADAL" clId="{5D3229B0-7844-4DCA-8491-85073FEAAB4F}" dt="2024-08-15T15:11:04.891" v="134" actId="208"/>
          <ac:picMkLst>
            <pc:docMk/>
            <pc:sldMk cId="519840898" sldId="311"/>
            <ac:picMk id="11" creationId="{FE3E04FE-CB17-4D8C-7303-73CF01132CBD}"/>
          </ac:picMkLst>
        </pc:picChg>
      </pc:sldChg>
      <pc:sldChg chg="addSp delSp modSp mod setBg">
        <pc:chgData name="Luke Evason-Browning" userId="3595951c-6db8-40c2-9ef3-7844efe92eaa" providerId="ADAL" clId="{5D3229B0-7844-4DCA-8491-85073FEAAB4F}" dt="2024-08-19T16:16:05.058" v="347" actId="1076"/>
        <pc:sldMkLst>
          <pc:docMk/>
          <pc:sldMk cId="4220142979" sldId="312"/>
        </pc:sldMkLst>
        <pc:spChg chg="mod">
          <ac:chgData name="Luke Evason-Browning" userId="3595951c-6db8-40c2-9ef3-7844efe92eaa" providerId="ADAL" clId="{5D3229B0-7844-4DCA-8491-85073FEAAB4F}" dt="2024-08-15T14:43:17.576" v="61" actId="207"/>
          <ac:spMkLst>
            <pc:docMk/>
            <pc:sldMk cId="4220142979" sldId="312"/>
            <ac:spMk id="5" creationId="{A070F455-B078-1732-ABF8-1058635A2C54}"/>
          </ac:spMkLst>
        </pc:spChg>
        <pc:spChg chg="mod">
          <ac:chgData name="Luke Evason-Browning" userId="3595951c-6db8-40c2-9ef3-7844efe92eaa" providerId="ADAL" clId="{5D3229B0-7844-4DCA-8491-85073FEAAB4F}" dt="2024-08-15T14:43:20.384" v="62" actId="207"/>
          <ac:spMkLst>
            <pc:docMk/>
            <pc:sldMk cId="4220142979" sldId="312"/>
            <ac:spMk id="7" creationId="{1AA4FFB1-7A93-1744-CA13-EAD8BEF002EC}"/>
          </ac:spMkLst>
        </pc:spChg>
        <pc:spChg chg="mod">
          <ac:chgData name="Luke Evason-Browning" userId="3595951c-6db8-40c2-9ef3-7844efe92eaa" providerId="ADAL" clId="{5D3229B0-7844-4DCA-8491-85073FEAAB4F}" dt="2024-08-15T14:43:15.058" v="60" actId="207"/>
          <ac:spMkLst>
            <pc:docMk/>
            <pc:sldMk cId="4220142979" sldId="312"/>
            <ac:spMk id="14" creationId="{BAE14904-B7DE-626A-F652-B82B0E05DF5B}"/>
          </ac:spMkLst>
        </pc:spChg>
        <pc:spChg chg="mod">
          <ac:chgData name="Luke Evason-Browning" userId="3595951c-6db8-40c2-9ef3-7844efe92eaa" providerId="ADAL" clId="{5D3229B0-7844-4DCA-8491-85073FEAAB4F}" dt="2024-08-19T16:16:05.058" v="347" actId="1076"/>
          <ac:spMkLst>
            <pc:docMk/>
            <pc:sldMk cId="4220142979" sldId="312"/>
            <ac:spMk id="19" creationId="{DC567D46-0673-BF33-964D-985A1A0D84F8}"/>
          </ac:spMkLst>
        </pc:spChg>
        <pc:picChg chg="add mod">
          <ac:chgData name="Luke Evason-Browning" userId="3595951c-6db8-40c2-9ef3-7844efe92eaa" providerId="ADAL" clId="{5D3229B0-7844-4DCA-8491-85073FEAAB4F}" dt="2024-08-19T16:04:34.412" v="190"/>
          <ac:picMkLst>
            <pc:docMk/>
            <pc:sldMk cId="4220142979" sldId="312"/>
            <ac:picMk id="2" creationId="{6A0566D0-4D05-A02F-99C5-9E2A4A1D6753}"/>
          </ac:picMkLst>
        </pc:picChg>
        <pc:picChg chg="add del mod">
          <ac:chgData name="Luke Evason-Browning" userId="3595951c-6db8-40c2-9ef3-7844efe92eaa" providerId="ADAL" clId="{5D3229B0-7844-4DCA-8491-85073FEAAB4F}" dt="2024-08-15T14:46:41.164" v="95" actId="478"/>
          <ac:picMkLst>
            <pc:docMk/>
            <pc:sldMk cId="4220142979" sldId="312"/>
            <ac:picMk id="3" creationId="{15C95C3E-3F7B-48C8-7B9A-39CDC27965E2}"/>
          </ac:picMkLst>
        </pc:picChg>
        <pc:picChg chg="add del mod">
          <ac:chgData name="Luke Evason-Browning" userId="3595951c-6db8-40c2-9ef3-7844efe92eaa" providerId="ADAL" clId="{5D3229B0-7844-4DCA-8491-85073FEAAB4F}" dt="2024-08-19T16:14:20.368" v="332" actId="478"/>
          <ac:picMkLst>
            <pc:docMk/>
            <pc:sldMk cId="4220142979" sldId="312"/>
            <ac:picMk id="4" creationId="{6DF0E28F-EC1D-852F-EB8D-B4B7670373B4}"/>
          </ac:picMkLst>
        </pc:picChg>
        <pc:picChg chg="add mod modCrop">
          <ac:chgData name="Luke Evason-Browning" userId="3595951c-6db8-40c2-9ef3-7844efe92eaa" providerId="ADAL" clId="{5D3229B0-7844-4DCA-8491-85073FEAAB4F}" dt="2024-08-19T16:16:02.775" v="346" actId="1076"/>
          <ac:picMkLst>
            <pc:docMk/>
            <pc:sldMk cId="4220142979" sldId="312"/>
            <ac:picMk id="9" creationId="{FAECA5F8-D6A0-14BF-E2E0-4197EE12A566}"/>
          </ac:picMkLst>
        </pc:picChg>
        <pc:picChg chg="mod modCrop">
          <ac:chgData name="Luke Evason-Browning" userId="3595951c-6db8-40c2-9ef3-7844efe92eaa" providerId="ADAL" clId="{5D3229B0-7844-4DCA-8491-85073FEAAB4F}" dt="2024-08-19T16:16:01.592" v="345" actId="1076"/>
          <ac:picMkLst>
            <pc:docMk/>
            <pc:sldMk cId="4220142979" sldId="312"/>
            <ac:picMk id="11" creationId="{F2C36B33-CCA4-6215-BAF9-F1BE9F563FCA}"/>
          </ac:picMkLst>
        </pc:picChg>
      </pc:sldChg>
      <pc:sldChg chg="addSp delSp modSp mod setBg">
        <pc:chgData name="Luke Evason-Browning" userId="3595951c-6db8-40c2-9ef3-7844efe92eaa" providerId="ADAL" clId="{5D3229B0-7844-4DCA-8491-85073FEAAB4F}" dt="2024-08-19T16:04:41.058" v="195"/>
        <pc:sldMkLst>
          <pc:docMk/>
          <pc:sldMk cId="1474604191" sldId="313"/>
        </pc:sldMkLst>
        <pc:spChg chg="mod">
          <ac:chgData name="Luke Evason-Browning" userId="3595951c-6db8-40c2-9ef3-7844efe92eaa" providerId="ADAL" clId="{5D3229B0-7844-4DCA-8491-85073FEAAB4F}" dt="2024-08-15T14:49:00.386" v="112" actId="1076"/>
          <ac:spMkLst>
            <pc:docMk/>
            <pc:sldMk cId="1474604191" sldId="313"/>
            <ac:spMk id="6" creationId="{6D83570B-FEB1-02D4-64BA-0EBEF368C676}"/>
          </ac:spMkLst>
        </pc:spChg>
        <pc:spChg chg="mod">
          <ac:chgData name="Luke Evason-Browning" userId="3595951c-6db8-40c2-9ef3-7844efe92eaa" providerId="ADAL" clId="{5D3229B0-7844-4DCA-8491-85073FEAAB4F}" dt="2024-08-15T14:49:05.880" v="113" actId="1076"/>
          <ac:spMkLst>
            <pc:docMk/>
            <pc:sldMk cId="1474604191" sldId="313"/>
            <ac:spMk id="7" creationId="{A8EA4B01-A23F-244C-D79D-7FCC88073AE9}"/>
          </ac:spMkLst>
        </pc:spChg>
        <pc:spChg chg="mod">
          <ac:chgData name="Luke Evason-Browning" userId="3595951c-6db8-40c2-9ef3-7844efe92eaa" providerId="ADAL" clId="{5D3229B0-7844-4DCA-8491-85073FEAAB4F}" dt="2024-08-15T14:46:21.535" v="87" actId="207"/>
          <ac:spMkLst>
            <pc:docMk/>
            <pc:sldMk cId="1474604191" sldId="313"/>
            <ac:spMk id="10" creationId="{59D80DA7-054F-220A-D0D0-4244663E9C7C}"/>
          </ac:spMkLst>
        </pc:spChg>
        <pc:spChg chg="mod">
          <ac:chgData name="Luke Evason-Browning" userId="3595951c-6db8-40c2-9ef3-7844efe92eaa" providerId="ADAL" clId="{5D3229B0-7844-4DCA-8491-85073FEAAB4F}" dt="2024-08-15T15:03:52.988" v="121" actId="207"/>
          <ac:spMkLst>
            <pc:docMk/>
            <pc:sldMk cId="1474604191" sldId="313"/>
            <ac:spMk id="11" creationId="{6AFA6AFF-E2B1-C60E-CFD1-38F1B3620824}"/>
          </ac:spMkLst>
        </pc:spChg>
        <pc:spChg chg="mod">
          <ac:chgData name="Luke Evason-Browning" userId="3595951c-6db8-40c2-9ef3-7844efe92eaa" providerId="ADAL" clId="{5D3229B0-7844-4DCA-8491-85073FEAAB4F}" dt="2024-08-15T14:46:25.760" v="89" actId="207"/>
          <ac:spMkLst>
            <pc:docMk/>
            <pc:sldMk cId="1474604191" sldId="313"/>
            <ac:spMk id="12" creationId="{49D39768-375C-80E3-09D6-6AADDB3B7813}"/>
          </ac:spMkLst>
        </pc:spChg>
        <pc:spChg chg="mod">
          <ac:chgData name="Luke Evason-Browning" userId="3595951c-6db8-40c2-9ef3-7844efe92eaa" providerId="ADAL" clId="{5D3229B0-7844-4DCA-8491-85073FEAAB4F}" dt="2024-08-15T14:46:29.350" v="90" actId="207"/>
          <ac:spMkLst>
            <pc:docMk/>
            <pc:sldMk cId="1474604191" sldId="313"/>
            <ac:spMk id="21" creationId="{C3EACA7E-4799-93F7-AF61-A8C16AA0291F}"/>
          </ac:spMkLst>
        </pc:spChg>
        <pc:spChg chg="mod">
          <ac:chgData name="Luke Evason-Browning" userId="3595951c-6db8-40c2-9ef3-7844efe92eaa" providerId="ADAL" clId="{5D3229B0-7844-4DCA-8491-85073FEAAB4F}" dt="2024-08-15T14:59:37.479" v="116" actId="1036"/>
          <ac:spMkLst>
            <pc:docMk/>
            <pc:sldMk cId="1474604191" sldId="313"/>
            <ac:spMk id="35" creationId="{6050FD3F-5CED-DBDF-C405-DF370A2C39EC}"/>
          </ac:spMkLst>
        </pc:spChg>
        <pc:spChg chg="mod">
          <ac:chgData name="Luke Evason-Browning" userId="3595951c-6db8-40c2-9ef3-7844efe92eaa" providerId="ADAL" clId="{5D3229B0-7844-4DCA-8491-85073FEAAB4F}" dt="2024-08-15T14:59:40.870" v="117" actId="1036"/>
          <ac:spMkLst>
            <pc:docMk/>
            <pc:sldMk cId="1474604191" sldId="313"/>
            <ac:spMk id="36" creationId="{8CDE833B-006E-2CFD-68E9-34DD3ACFB447}"/>
          </ac:spMkLst>
        </pc:spChg>
        <pc:picChg chg="add del mod">
          <ac:chgData name="Luke Evason-Browning" userId="3595951c-6db8-40c2-9ef3-7844efe92eaa" providerId="ADAL" clId="{5D3229B0-7844-4DCA-8491-85073FEAAB4F}" dt="2024-08-19T16:04:40.173" v="194" actId="478"/>
          <ac:picMkLst>
            <pc:docMk/>
            <pc:sldMk cId="1474604191" sldId="313"/>
            <ac:picMk id="2" creationId="{78A88788-56AE-4424-10E1-74AB26D2746F}"/>
          </ac:picMkLst>
        </pc:picChg>
        <pc:picChg chg="add mod">
          <ac:chgData name="Luke Evason-Browning" userId="3595951c-6db8-40c2-9ef3-7844efe92eaa" providerId="ADAL" clId="{5D3229B0-7844-4DCA-8491-85073FEAAB4F}" dt="2024-08-19T16:04:41.058" v="195"/>
          <ac:picMkLst>
            <pc:docMk/>
            <pc:sldMk cId="1474604191" sldId="313"/>
            <ac:picMk id="3" creationId="{F2805B5F-6EB0-B44D-69A6-5BDE5FA16A66}"/>
          </ac:picMkLst>
        </pc:picChg>
        <pc:picChg chg="mod">
          <ac:chgData name="Luke Evason-Browning" userId="3595951c-6db8-40c2-9ef3-7844efe92eaa" providerId="ADAL" clId="{5D3229B0-7844-4DCA-8491-85073FEAAB4F}" dt="2024-08-19T16:04:39.155" v="193" actId="1076"/>
          <ac:picMkLst>
            <pc:docMk/>
            <pc:sldMk cId="1474604191" sldId="313"/>
            <ac:picMk id="17" creationId="{F061B03B-9423-8170-9764-D24EFD6BE226}"/>
          </ac:picMkLst>
        </pc:picChg>
      </pc:sldChg>
      <pc:sldChg chg="addSp delSp modSp mod setBg">
        <pc:chgData name="Luke Evason-Browning" userId="3595951c-6db8-40c2-9ef3-7844efe92eaa" providerId="ADAL" clId="{5D3229B0-7844-4DCA-8491-85073FEAAB4F}" dt="2024-08-19T16:04:44.079" v="197"/>
        <pc:sldMkLst>
          <pc:docMk/>
          <pc:sldMk cId="3289170197" sldId="314"/>
        </pc:sldMkLst>
        <pc:spChg chg="mod">
          <ac:chgData name="Luke Evason-Browning" userId="3595951c-6db8-40c2-9ef3-7844efe92eaa" providerId="ADAL" clId="{5D3229B0-7844-4DCA-8491-85073FEAAB4F}" dt="2024-08-15T15:03:59.446" v="122" actId="207"/>
          <ac:spMkLst>
            <pc:docMk/>
            <pc:sldMk cId="3289170197" sldId="314"/>
            <ac:spMk id="11" creationId="{6AFA6AFF-E2B1-C60E-CFD1-38F1B3620824}"/>
          </ac:spMkLst>
        </pc:spChg>
        <pc:spChg chg="mod">
          <ac:chgData name="Luke Evason-Browning" userId="3595951c-6db8-40c2-9ef3-7844efe92eaa" providerId="ADAL" clId="{5D3229B0-7844-4DCA-8491-85073FEAAB4F}" dt="2024-08-15T15:04:04.343" v="123" actId="207"/>
          <ac:spMkLst>
            <pc:docMk/>
            <pc:sldMk cId="3289170197" sldId="314"/>
            <ac:spMk id="16" creationId="{A6487826-AA15-8608-E031-BA061296FBDF}"/>
          </ac:spMkLst>
        </pc:spChg>
        <pc:spChg chg="mod">
          <ac:chgData name="Luke Evason-Browning" userId="3595951c-6db8-40c2-9ef3-7844efe92eaa" providerId="ADAL" clId="{5D3229B0-7844-4DCA-8491-85073FEAAB4F}" dt="2024-08-15T14:49:12.282" v="114" actId="207"/>
          <ac:spMkLst>
            <pc:docMk/>
            <pc:sldMk cId="3289170197" sldId="314"/>
            <ac:spMk id="19" creationId="{E61E273F-03CD-4795-4A17-8A15E7BB6D53}"/>
          </ac:spMkLst>
        </pc:spChg>
        <pc:spChg chg="mod">
          <ac:chgData name="Luke Evason-Browning" userId="3595951c-6db8-40c2-9ef3-7844efe92eaa" providerId="ADAL" clId="{5D3229B0-7844-4DCA-8491-85073FEAAB4F}" dt="2024-08-15T14:43:38.982" v="65" actId="207"/>
          <ac:spMkLst>
            <pc:docMk/>
            <pc:sldMk cId="3289170197" sldId="314"/>
            <ac:spMk id="23" creationId="{A57482C3-2237-75F3-8383-9421E8B04C0B}"/>
          </ac:spMkLst>
        </pc:spChg>
        <pc:picChg chg="add mod">
          <ac:chgData name="Luke Evason-Browning" userId="3595951c-6db8-40c2-9ef3-7844efe92eaa" providerId="ADAL" clId="{5D3229B0-7844-4DCA-8491-85073FEAAB4F}" dt="2024-08-19T16:04:44.079" v="197"/>
          <ac:picMkLst>
            <pc:docMk/>
            <pc:sldMk cId="3289170197" sldId="314"/>
            <ac:picMk id="2" creationId="{5A0BE94B-407F-F8F4-DD1B-9E78024F1758}"/>
          </ac:picMkLst>
        </pc:picChg>
        <pc:picChg chg="add del mod">
          <ac:chgData name="Luke Evason-Browning" userId="3595951c-6db8-40c2-9ef3-7844efe92eaa" providerId="ADAL" clId="{5D3229B0-7844-4DCA-8491-85073FEAAB4F}" dt="2024-08-15T14:44:01.318" v="70" actId="478"/>
          <ac:picMkLst>
            <pc:docMk/>
            <pc:sldMk cId="3289170197" sldId="314"/>
            <ac:picMk id="3" creationId="{87895E02-195C-3951-53DB-97FD7AF73FC2}"/>
          </ac:picMkLst>
        </pc:picChg>
        <pc:picChg chg="add del mod">
          <ac:chgData name="Luke Evason-Browning" userId="3595951c-6db8-40c2-9ef3-7844efe92eaa" providerId="ADAL" clId="{5D3229B0-7844-4DCA-8491-85073FEAAB4F}" dt="2024-08-15T14:44:36.941" v="77" actId="478"/>
          <ac:picMkLst>
            <pc:docMk/>
            <pc:sldMk cId="3289170197" sldId="314"/>
            <ac:picMk id="6" creationId="{884BA1D1-9FBD-17FF-2F93-DCD7F87ED1CB}"/>
          </ac:picMkLst>
        </pc:picChg>
        <pc:picChg chg="mod">
          <ac:chgData name="Luke Evason-Browning" userId="3595951c-6db8-40c2-9ef3-7844efe92eaa" providerId="ADAL" clId="{5D3229B0-7844-4DCA-8491-85073FEAAB4F}" dt="2024-08-15T14:44:42.519" v="79" actId="1076"/>
          <ac:picMkLst>
            <pc:docMk/>
            <pc:sldMk cId="3289170197" sldId="314"/>
            <ac:picMk id="15" creationId="{C9C96347-3B1E-DD3D-6337-375DB0F4174C}"/>
          </ac:picMkLst>
        </pc:picChg>
        <pc:picChg chg="mod">
          <ac:chgData name="Luke Evason-Browning" userId="3595951c-6db8-40c2-9ef3-7844efe92eaa" providerId="ADAL" clId="{5D3229B0-7844-4DCA-8491-85073FEAAB4F}" dt="2024-08-19T16:04:43.724" v="196" actId="1076"/>
          <ac:picMkLst>
            <pc:docMk/>
            <pc:sldMk cId="3289170197" sldId="314"/>
            <ac:picMk id="27" creationId="{65042B09-58FA-D280-8E05-0A1F88C72B36}"/>
          </ac:picMkLst>
        </pc:picChg>
      </pc:sldChg>
    </pc:docChg>
  </pc:docChgLst>
  <pc:docChgLst>
    <pc:chgData name="Aoife Nic Colaim" userId="6aaa2443-ec71-4a99-a879-78a614b2bc72" providerId="ADAL" clId="{0B30748E-D1E5-4DB9-AECD-25376B08FEE8}"/>
    <pc:docChg chg="modSld sldOrd">
      <pc:chgData name="Aoife Nic Colaim" userId="6aaa2443-ec71-4a99-a879-78a614b2bc72" providerId="ADAL" clId="{0B30748E-D1E5-4DB9-AECD-25376B08FEE8}" dt="2024-08-23T11:11:07.359" v="1"/>
      <pc:docMkLst>
        <pc:docMk/>
      </pc:docMkLst>
      <pc:sldChg chg="ord">
        <pc:chgData name="Aoife Nic Colaim" userId="6aaa2443-ec71-4a99-a879-78a614b2bc72" providerId="ADAL" clId="{0B30748E-D1E5-4DB9-AECD-25376B08FEE8}" dt="2024-08-23T11:11:07.359" v="1"/>
        <pc:sldMkLst>
          <pc:docMk/>
          <pc:sldMk cId="1636139155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159D6-B80D-D556-2AB0-A6959652C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F566AF-4B23-191D-0956-6AB6F5F0A1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CF6BB-2E1C-D68E-F5D1-3B6C36E04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CEAE7C-717F-1A16-15BB-2452C6A18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F894D1-3B7A-3EBE-0036-2D392AE0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411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2EB08-6C90-5DA3-E841-AB92FF7EB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DCE72B-F608-86DB-F7CB-D7B094B714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61416C-0183-3426-5BE3-D3DC694F3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4C9F9-763C-6CE6-2FCD-750910A6D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E3BDC-0474-922F-4988-379AA4A88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968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2A3766-E299-7E0A-6673-93E3DF99F1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D0D8B-9BBB-0156-396E-2DF07CB374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A5E2B-5A5F-502B-3A12-91BDB15A5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2AF24E-078E-901D-68A0-2D90D6F44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3F9BD4-3D0F-5644-3D03-8B004F2F6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98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7B16A-5739-C4A1-1485-C235D0ED8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BDE93-88E4-A841-7E9D-CA76DE81E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A01264-7004-E169-6FE9-EC5521C06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6E9523-0AA7-E8A6-DAD4-8965B87B4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0197F-BB27-26BA-C74A-AB894DEE7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95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551EA-67C5-9DE9-CC57-2B57C3CF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16C9F6-0C8E-A4C7-888E-E39EC9C3F8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C7876-257B-BF88-9913-8E0749D15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1A83B1-9488-7B29-C548-6243CAD07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EA86C-E79C-F966-A1DD-D0C586BFB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07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880C6-42CF-57AF-DBC2-064940EE4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ADF75-471C-5A36-AFB8-EC7F707225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A818F7-08FC-15A1-9DAE-FE94009517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C5B56B-1679-81C4-89ED-5EE822B0C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5B8D84-91F3-8A61-D7C6-EADE64CAC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38F44B-8AAD-B821-D193-FA8AF3F73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115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8976B-56ED-D331-54BB-10D593EC1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41CECA-7CAD-A08D-937B-B1DCC5CF3D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8C0591-3AFB-5F95-A03C-ACF15E7035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E7A049-5484-1C14-BE4C-39F554A3E0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70CE8A-1B3A-73D7-D77B-20B67D8AEF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D073A7-4700-B338-45F4-304EEDCA4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F59F01-7DFE-5548-68D1-1586100AF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EE7E6E-68CB-FFF3-0AA2-2153E091E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234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19ABE-5C15-6F52-DB6E-0C74D0C90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41D1F8-40AF-7937-E4A7-62E0415F9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0AE946-5D89-1E61-8F12-5FACDAE66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6EB603-FE5A-A5F6-EC50-1355D0FBA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21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4B64D1-BDC8-F9FE-477F-80C1800DE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5FF786-D21A-6C5F-A479-047BA93D4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6B2651-A645-32EE-DCEB-37F4590A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469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C58B6-97E8-7949-B37B-5291A71D8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45E05-755A-7F6B-7A80-EFD0E7983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C12D17-49C8-5082-C4AD-B954BC2084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B4583-0A12-BF6B-AFAC-BA92D2D44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B66D76-B7FA-1CF6-1A40-5582F2CD2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E40CD5-778F-ED8F-B781-984B3BF6F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573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B9017-3514-AB06-2A01-E3C012490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59FE47-C2E0-55D4-A0F8-E80E399990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D85182-AC62-85A1-4964-2FA6E49BE1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ED9A7B-37AD-4696-42C8-F2D50DB13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DFE5BE-7F5B-AB95-425B-32CEEB61B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9EA8E8-0035-2FB8-AD77-37B1B4BD0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65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F569FE-B3F7-6134-979C-C415214A3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8D3AD4-6618-7348-084F-CCE245CC4A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67058-5939-8918-1488-76A86AC88D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0DA04-6505-3AE0-6D20-1E4DB02FCC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AF0A6-1B5F-0224-110D-9AF5F8FC8F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23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1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3A0B894-B816-DCB2-F502-D9C9B52175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>
            <a:off x="0" y="1"/>
            <a:ext cx="3101992" cy="2768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AFA6AFF-E2B1-C60E-CFD1-38F1B3620824}"/>
              </a:ext>
            </a:extLst>
          </p:cNvPr>
          <p:cNvSpPr/>
          <p:nvPr/>
        </p:nvSpPr>
        <p:spPr>
          <a:xfrm>
            <a:off x="839830" y="1070190"/>
            <a:ext cx="3782970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502F09B8-57F9-4AA5-2921-3CE90521AB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940" t="476" b="84603"/>
          <a:stretch/>
        </p:blipFill>
        <p:spPr>
          <a:xfrm>
            <a:off x="10830823" y="1"/>
            <a:ext cx="1379837" cy="1576400"/>
          </a:xfrm>
          <a:prstGeom prst="rect">
            <a:avLst/>
          </a:prstGeom>
        </p:spPr>
      </p:pic>
      <p:pic>
        <p:nvPicPr>
          <p:cNvPr id="15" name="Picture 14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9C96347-3B1E-DD3D-6337-375DB0F417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29" t="86825"/>
          <a:stretch/>
        </p:blipFill>
        <p:spPr>
          <a:xfrm>
            <a:off x="10069286" y="5352145"/>
            <a:ext cx="2122713" cy="1505855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6487826-AA15-8608-E031-BA061296FBDF}"/>
              </a:ext>
            </a:extLst>
          </p:cNvPr>
          <p:cNvSpPr/>
          <p:nvPr/>
        </p:nvSpPr>
        <p:spPr>
          <a:xfrm>
            <a:off x="7726919" y="3731198"/>
            <a:ext cx="3469038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3914D5A0-3653-62F4-5DDB-FEAC452F0C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464" r="88535"/>
          <a:stretch/>
        </p:blipFill>
        <p:spPr>
          <a:xfrm>
            <a:off x="0" y="5650327"/>
            <a:ext cx="1334530" cy="122633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5C4D3DCF-11C8-0519-E06A-A49541F163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204" y="1807610"/>
            <a:ext cx="8219586" cy="3668896"/>
          </a:xfrm>
          <a:prstGeom prst="rect">
            <a:avLst/>
          </a:prstGeom>
        </p:spPr>
      </p:pic>
      <p:sp>
        <p:nvSpPr>
          <p:cNvPr id="21" name="TextBox 14">
            <a:extLst>
              <a:ext uri="{FF2B5EF4-FFF2-40B4-BE49-F238E27FC236}">
                <a16:creationId xmlns:a16="http://schemas.microsoft.com/office/drawing/2014/main" id="{FCB9F3D0-FEAB-42E1-9839-BEDC6089704F}"/>
              </a:ext>
            </a:extLst>
          </p:cNvPr>
          <p:cNvSpPr txBox="1"/>
          <p:nvPr/>
        </p:nvSpPr>
        <p:spPr>
          <a:xfrm>
            <a:off x="1646918" y="528752"/>
            <a:ext cx="889816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ANTI-BULLYING WEEK 2024</a:t>
            </a:r>
          </a:p>
        </p:txBody>
      </p:sp>
      <p:pic>
        <p:nvPicPr>
          <p:cNvPr id="22" name="Picture 2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9F30B38A-1286-FDD3-FD92-F5F0631796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43294" y="5318262"/>
            <a:ext cx="4705407" cy="1585604"/>
          </a:xfrm>
          <a:prstGeom prst="rect">
            <a:avLst/>
          </a:prstGeom>
        </p:spPr>
      </p:pic>
      <p:pic>
        <p:nvPicPr>
          <p:cNvPr id="28" name="Picture 2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AD3DB61-0CD2-F3C8-3B20-696CE9E4F3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>
            <a:off x="839830" y="1516781"/>
            <a:ext cx="902043" cy="830365"/>
          </a:xfrm>
          <a:prstGeom prst="rect">
            <a:avLst/>
          </a:prstGeom>
        </p:spPr>
      </p:pic>
      <p:pic>
        <p:nvPicPr>
          <p:cNvPr id="30" name="Picture 29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E0339EE0-8D8F-915A-85BA-4E6D0AAADF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60" t="64685" r="511" b="24504"/>
          <a:stretch/>
        </p:blipFill>
        <p:spPr>
          <a:xfrm>
            <a:off x="9070447" y="5874129"/>
            <a:ext cx="667265" cy="741405"/>
          </a:xfrm>
          <a:prstGeom prst="rect">
            <a:avLst/>
          </a:prstGeom>
        </p:spPr>
      </p:pic>
      <p:pic>
        <p:nvPicPr>
          <p:cNvPr id="32" name="Picture 31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0B72C164-7281-F5A5-F27E-30B19F27A8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9615407" y="1919277"/>
            <a:ext cx="453879" cy="587718"/>
          </a:xfrm>
          <a:prstGeom prst="rect">
            <a:avLst/>
          </a:prstGeom>
        </p:spPr>
      </p:pic>
      <p:pic>
        <p:nvPicPr>
          <p:cNvPr id="34" name="Picture 33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33E72E1-3279-75EF-03CB-1BA9781176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" t="65405" r="88218" b="26847"/>
          <a:stretch/>
        </p:blipFill>
        <p:spPr>
          <a:xfrm>
            <a:off x="754019" y="4323203"/>
            <a:ext cx="472285" cy="531341"/>
          </a:xfrm>
          <a:prstGeom prst="rect">
            <a:avLst/>
          </a:prstGeom>
        </p:spPr>
      </p:pic>
      <p:pic>
        <p:nvPicPr>
          <p:cNvPr id="36" name="Picture 35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9497B49C-3E12-E990-8A22-02D243B94B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10959018" y="3977279"/>
            <a:ext cx="734959" cy="861775"/>
          </a:xfrm>
          <a:prstGeom prst="rect">
            <a:avLst/>
          </a:prstGeom>
        </p:spPr>
      </p:pic>
      <p:pic>
        <p:nvPicPr>
          <p:cNvPr id="37" name="Picture 3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4979FC8A-4447-BADE-01AF-6A4A19C857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2504375" y="6120138"/>
            <a:ext cx="453879" cy="587718"/>
          </a:xfrm>
          <a:prstGeom prst="rect">
            <a:avLst/>
          </a:prstGeom>
        </p:spPr>
      </p:pic>
      <p:pic>
        <p:nvPicPr>
          <p:cNvPr id="38" name="Picture 3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2EE83BE5-4B2F-D9BB-085A-E4EDC61BC2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 rot="16385533">
            <a:off x="6139514" y="-339652"/>
            <a:ext cx="734959" cy="861775"/>
          </a:xfrm>
          <a:prstGeom prst="rect">
            <a:avLst/>
          </a:prstGeom>
        </p:spPr>
      </p:pic>
      <p:pic>
        <p:nvPicPr>
          <p:cNvPr id="39" name="Picture 38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CA46D80-4252-9C6D-B0CB-9169862FF2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 rot="16200000">
            <a:off x="11740978" y="1539823"/>
            <a:ext cx="902043" cy="830365"/>
          </a:xfrm>
          <a:prstGeom prst="rect">
            <a:avLst/>
          </a:prstGeom>
          <a:solidFill>
            <a:srgbClr val="1B1862"/>
          </a:solidFill>
        </p:spPr>
      </p:pic>
    </p:spTree>
    <p:extLst>
      <p:ext uri="{BB962C8B-B14F-4D97-AF65-F5344CB8AC3E}">
        <p14:creationId xmlns:p14="http://schemas.microsoft.com/office/powerpoint/2010/main" val="3599591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3A0B894-B816-DCB2-F502-D9C9B52175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>
            <a:off x="0" y="0"/>
            <a:ext cx="3101992" cy="2768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AFA6AFF-E2B1-C60E-CFD1-38F1B3620824}"/>
              </a:ext>
            </a:extLst>
          </p:cNvPr>
          <p:cNvSpPr/>
          <p:nvPr/>
        </p:nvSpPr>
        <p:spPr>
          <a:xfrm>
            <a:off x="839830" y="1070190"/>
            <a:ext cx="3782970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ounded Rectangle 16">
            <a:extLst>
              <a:ext uri="{FF2B5EF4-FFF2-40B4-BE49-F238E27FC236}">
                <a16:creationId xmlns:a16="http://schemas.microsoft.com/office/drawing/2014/main" id="{5ABE0E64-404A-24C2-0011-CFE4728ACEB3}"/>
              </a:ext>
            </a:extLst>
          </p:cNvPr>
          <p:cNvSpPr/>
          <p:nvPr/>
        </p:nvSpPr>
        <p:spPr>
          <a:xfrm rot="5400000">
            <a:off x="5402112" y="-1830022"/>
            <a:ext cx="1000117" cy="578075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7150">
            <a:solidFill>
              <a:srgbClr val="1B18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16">
            <a:extLst>
              <a:ext uri="{FF2B5EF4-FFF2-40B4-BE49-F238E27FC236}">
                <a16:creationId xmlns:a16="http://schemas.microsoft.com/office/drawing/2014/main" id="{8C642A86-1796-8F1D-A638-B0AB665F5952}"/>
              </a:ext>
            </a:extLst>
          </p:cNvPr>
          <p:cNvSpPr/>
          <p:nvPr/>
        </p:nvSpPr>
        <p:spPr>
          <a:xfrm rot="5400000">
            <a:off x="5538456" y="-1917807"/>
            <a:ext cx="945144" cy="5780751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487826-AA15-8608-E031-BA061296FBDF}"/>
              </a:ext>
            </a:extLst>
          </p:cNvPr>
          <p:cNvSpPr/>
          <p:nvPr/>
        </p:nvSpPr>
        <p:spPr>
          <a:xfrm>
            <a:off x="4983719" y="2940366"/>
            <a:ext cx="3469038" cy="2182824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0E1A1EB-9CA8-E24B-43AC-4810CC4E2C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29" t="86825"/>
          <a:stretch/>
        </p:blipFill>
        <p:spPr>
          <a:xfrm>
            <a:off x="10069286" y="5352145"/>
            <a:ext cx="2122713" cy="150585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9D75DA6-776C-FB00-FE3C-013E1D574BAB}"/>
              </a:ext>
            </a:extLst>
          </p:cNvPr>
          <p:cNvSpPr/>
          <p:nvPr/>
        </p:nvSpPr>
        <p:spPr>
          <a:xfrm>
            <a:off x="7422119" y="3784744"/>
            <a:ext cx="3469038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0BFCC819-AE2F-DBC1-0C86-6CBDF26CF2B7}"/>
              </a:ext>
            </a:extLst>
          </p:cNvPr>
          <p:cNvSpPr txBox="1"/>
          <p:nvPr/>
        </p:nvSpPr>
        <p:spPr>
          <a:xfrm>
            <a:off x="738433" y="1824498"/>
            <a:ext cx="10715134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b="1" i="0" dirty="0">
                <a:solidFill>
                  <a:schemeClr val="bg1"/>
                </a:solidFill>
                <a:effectLst/>
                <a:latin typeface="Cera Round Pro" panose="00000500000000000000" pitchFamily="50" charset="0"/>
              </a:rPr>
              <a:t>From playgrounds to Senedd, our homes to our phones, this Anti-Bullying Week let's 'Choose Respect' and bring an end to bullying which negatively impacts millions of young lives.</a:t>
            </a:r>
            <a:br>
              <a:rPr lang="en-GB" sz="2400" b="1" dirty="0">
                <a:solidFill>
                  <a:schemeClr val="bg1"/>
                </a:solidFill>
                <a:latin typeface="Cera Round Pro" panose="00000500000000000000" pitchFamily="50" charset="0"/>
              </a:rPr>
            </a:br>
            <a:br>
              <a:rPr lang="en-GB" sz="2400" b="1" dirty="0">
                <a:solidFill>
                  <a:schemeClr val="bg1"/>
                </a:solidFill>
                <a:latin typeface="Cera Round Pro" panose="00000500000000000000" pitchFamily="50" charset="0"/>
              </a:rPr>
            </a:br>
            <a:r>
              <a:rPr lang="en-GB" sz="2400" b="1" i="0" dirty="0">
                <a:solidFill>
                  <a:schemeClr val="bg1"/>
                </a:solidFill>
                <a:effectLst/>
                <a:latin typeface="Cera Round Pro" panose="00000500000000000000" pitchFamily="50" charset="0"/>
              </a:rPr>
              <a:t>This year, we’ll empower children and young people to not resort to bullying, even when we disagree and remind adults to lead by example, online and offline.</a:t>
            </a:r>
            <a:br>
              <a:rPr lang="en-GB" sz="2400" b="1" dirty="0">
                <a:solidFill>
                  <a:schemeClr val="bg1"/>
                </a:solidFill>
                <a:latin typeface="Cera Round Pro" panose="00000500000000000000" pitchFamily="50" charset="0"/>
              </a:rPr>
            </a:br>
            <a:br>
              <a:rPr lang="en-GB" sz="2400" b="1" dirty="0">
                <a:solidFill>
                  <a:schemeClr val="bg1"/>
                </a:solidFill>
                <a:latin typeface="Cera Round Pro" panose="00000500000000000000" pitchFamily="50" charset="0"/>
              </a:rPr>
            </a:br>
            <a:r>
              <a:rPr lang="en-GB" sz="2400" b="1" i="0" dirty="0">
                <a:solidFill>
                  <a:schemeClr val="bg1"/>
                </a:solidFill>
                <a:effectLst/>
                <a:latin typeface="Cera Round Pro" panose="00000500000000000000" pitchFamily="50" charset="0"/>
              </a:rPr>
              <a:t>Imagine a world where respect and kindness thrives — it’s not just a dream, it's in the choices we make. Join us this Anti-Bullying Week and commit to 'Choose Respect'. What will you choose?</a:t>
            </a:r>
            <a:endParaRPr lang="en-GB" sz="2400" b="1" dirty="0">
              <a:solidFill>
                <a:schemeClr val="bg1"/>
              </a:solidFill>
              <a:latin typeface="Cera Round Pro" panose="00000500000000000000" pitchFamily="50" charset="0"/>
            </a:endParaRPr>
          </a:p>
        </p:txBody>
      </p:sp>
      <p:sp>
        <p:nvSpPr>
          <p:cNvPr id="28" name="TextBox 14">
            <a:extLst>
              <a:ext uri="{FF2B5EF4-FFF2-40B4-BE49-F238E27FC236}">
                <a16:creationId xmlns:a16="http://schemas.microsoft.com/office/drawing/2014/main" id="{F2481FCD-ACB4-97A0-DCBE-81EBA1B2402B}"/>
              </a:ext>
            </a:extLst>
          </p:cNvPr>
          <p:cNvSpPr txBox="1"/>
          <p:nvPr/>
        </p:nvSpPr>
        <p:spPr>
          <a:xfrm>
            <a:off x="1561947" y="542291"/>
            <a:ext cx="889816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CALL TO ACTION</a:t>
            </a:r>
          </a:p>
        </p:txBody>
      </p:sp>
      <p:pic>
        <p:nvPicPr>
          <p:cNvPr id="2" name="Picture 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82F7F802-5532-AEE3-0F4D-DA77657E64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350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75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16">
            <a:extLst>
              <a:ext uri="{FF2B5EF4-FFF2-40B4-BE49-F238E27FC236}">
                <a16:creationId xmlns:a16="http://schemas.microsoft.com/office/drawing/2014/main" id="{5CC397E0-5338-EC44-BE3D-225F25B75CC2}"/>
              </a:ext>
            </a:extLst>
          </p:cNvPr>
          <p:cNvSpPr/>
          <p:nvPr/>
        </p:nvSpPr>
        <p:spPr>
          <a:xfrm rot="5400000">
            <a:off x="3673810" y="-1520459"/>
            <a:ext cx="4487328" cy="10791369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8746187" y="-3016879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7896568" y="-2268488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ounded Rectangle 16">
            <a:extLst>
              <a:ext uri="{FF2B5EF4-FFF2-40B4-BE49-F238E27FC236}">
                <a16:creationId xmlns:a16="http://schemas.microsoft.com/office/drawing/2014/main" id="{91E2873D-7A61-CC48-663E-48FDAACC575A}"/>
              </a:ext>
            </a:extLst>
          </p:cNvPr>
          <p:cNvSpPr/>
          <p:nvPr/>
        </p:nvSpPr>
        <p:spPr>
          <a:xfrm rot="5400000">
            <a:off x="3918561" y="-1650218"/>
            <a:ext cx="4354878" cy="1062053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Rounded Rectangle 16">
            <a:extLst>
              <a:ext uri="{FF2B5EF4-FFF2-40B4-BE49-F238E27FC236}">
                <a16:creationId xmlns:a16="http://schemas.microsoft.com/office/drawing/2014/main" id="{BAE14904-B7DE-626A-F652-B82B0E05DF5B}"/>
              </a:ext>
            </a:extLst>
          </p:cNvPr>
          <p:cNvSpPr/>
          <p:nvPr/>
        </p:nvSpPr>
        <p:spPr>
          <a:xfrm rot="5400000">
            <a:off x="3979667" y="-911566"/>
            <a:ext cx="902800" cy="4573954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TextBox 7">
            <a:extLst>
              <a:ext uri="{FF2B5EF4-FFF2-40B4-BE49-F238E27FC236}">
                <a16:creationId xmlns:a16="http://schemas.microsoft.com/office/drawing/2014/main" id="{030BC0B9-8C5E-690F-75D5-79753247810D}"/>
              </a:ext>
            </a:extLst>
          </p:cNvPr>
          <p:cNvSpPr txBox="1"/>
          <p:nvPr/>
        </p:nvSpPr>
        <p:spPr>
          <a:xfrm>
            <a:off x="230921" y="970220"/>
            <a:ext cx="826681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WHAT IS RESPECT?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567D46-0673-BF33-964D-985A1A0D84F8}"/>
              </a:ext>
            </a:extLst>
          </p:cNvPr>
          <p:cNvSpPr txBox="1"/>
          <p:nvPr/>
        </p:nvSpPr>
        <p:spPr>
          <a:xfrm>
            <a:off x="1126831" y="2739138"/>
            <a:ext cx="1015340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rgbClr val="1B1464"/>
                </a:solidFill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H</a:t>
            </a:r>
            <a:r>
              <a:rPr lang="en-US" sz="48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ave due regard for (someone’s feelings, wishes, or rights).</a:t>
            </a:r>
            <a:endParaRPr lang="en-GB" sz="4800" b="1" dirty="0">
              <a:solidFill>
                <a:srgbClr val="1B1464"/>
              </a:solidFill>
              <a:latin typeface="Cera Round Pro" panose="00000500000000000000" pitchFamily="50" charset="0"/>
            </a:endParaRPr>
          </a:p>
        </p:txBody>
      </p:sp>
      <p:sp>
        <p:nvSpPr>
          <p:cNvPr id="20" name="TextBox 1">
            <a:extLst>
              <a:ext uri="{FF2B5EF4-FFF2-40B4-BE49-F238E27FC236}">
                <a16:creationId xmlns:a16="http://schemas.microsoft.com/office/drawing/2014/main" id="{DAE2FB3B-9249-4ABD-0416-27A825764588}"/>
              </a:ext>
            </a:extLst>
          </p:cNvPr>
          <p:cNvSpPr txBox="1"/>
          <p:nvPr/>
        </p:nvSpPr>
        <p:spPr>
          <a:xfrm>
            <a:off x="106045" y="456689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21" name="TextBox 4">
            <a:extLst>
              <a:ext uri="{FF2B5EF4-FFF2-40B4-BE49-F238E27FC236}">
                <a16:creationId xmlns:a16="http://schemas.microsoft.com/office/drawing/2014/main" id="{424340C4-B76C-A17D-2D00-4938CDFEAD81}"/>
              </a:ext>
            </a:extLst>
          </p:cNvPr>
          <p:cNvSpPr txBox="1"/>
          <p:nvPr/>
        </p:nvSpPr>
        <p:spPr>
          <a:xfrm rot="10800000">
            <a:off x="10367599" y="4016101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F58FB81-C75D-12F1-C80A-CD379B6408F9}"/>
              </a:ext>
            </a:extLst>
          </p:cNvPr>
          <p:cNvSpPr txBox="1"/>
          <p:nvPr/>
        </p:nvSpPr>
        <p:spPr>
          <a:xfrm>
            <a:off x="2388637" y="2052689"/>
            <a:ext cx="7427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dirty="0"/>
          </a:p>
        </p:txBody>
      </p:sp>
      <p:pic>
        <p:nvPicPr>
          <p:cNvPr id="2" name="Picture 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2AF6C1EC-2ADD-88AB-0A76-42433B901A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5BB659-BA77-7178-EB98-6EEB09686057}"/>
              </a:ext>
            </a:extLst>
          </p:cNvPr>
          <p:cNvSpPr txBox="1"/>
          <p:nvPr/>
        </p:nvSpPr>
        <p:spPr>
          <a:xfrm>
            <a:off x="2487993" y="1414841"/>
            <a:ext cx="11433452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500" b="1" dirty="0">
                <a:solidFill>
                  <a:schemeClr val="bg1"/>
                </a:solidFill>
                <a:latin typeface="Cera Round Pro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Oxford Languages </a:t>
            </a:r>
            <a:r>
              <a:rPr lang="en-GB" sz="1500" b="1" dirty="0">
                <a:solidFill>
                  <a:schemeClr val="bg1"/>
                </a:solidFill>
                <a:effectLst/>
                <a:latin typeface="Cera Round Pro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definition:</a:t>
            </a:r>
          </a:p>
        </p:txBody>
      </p:sp>
    </p:spTree>
    <p:extLst>
      <p:ext uri="{BB962C8B-B14F-4D97-AF65-F5344CB8AC3E}">
        <p14:creationId xmlns:p14="http://schemas.microsoft.com/office/powerpoint/2010/main" val="1636139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16">
            <a:extLst>
              <a:ext uri="{FF2B5EF4-FFF2-40B4-BE49-F238E27FC236}">
                <a16:creationId xmlns:a16="http://schemas.microsoft.com/office/drawing/2014/main" id="{3233D655-834C-AC87-D953-788131475CBB}"/>
              </a:ext>
            </a:extLst>
          </p:cNvPr>
          <p:cNvSpPr/>
          <p:nvPr/>
        </p:nvSpPr>
        <p:spPr>
          <a:xfrm rot="5400000">
            <a:off x="3605153" y="-1447206"/>
            <a:ext cx="4389211" cy="106205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6">
            <a:extLst>
              <a:ext uri="{FF2B5EF4-FFF2-40B4-BE49-F238E27FC236}">
                <a16:creationId xmlns:a16="http://schemas.microsoft.com/office/drawing/2014/main" id="{91E2873D-7A61-CC48-663E-48FDAACC575A}"/>
              </a:ext>
            </a:extLst>
          </p:cNvPr>
          <p:cNvSpPr/>
          <p:nvPr/>
        </p:nvSpPr>
        <p:spPr>
          <a:xfrm rot="5400000">
            <a:off x="3769773" y="-1599169"/>
            <a:ext cx="4354878" cy="10620539"/>
          </a:xfrm>
          <a:prstGeom prst="roundRect">
            <a:avLst>
              <a:gd name="adj" fmla="val 50000"/>
            </a:avLst>
          </a:prstGeom>
          <a:solidFill>
            <a:srgbClr val="8757E5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9644314" y="-2727132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8621867" y="-2375593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49D777-FBE6-B9A2-12D8-85B9582764B6}"/>
              </a:ext>
            </a:extLst>
          </p:cNvPr>
          <p:cNvSpPr txBox="1"/>
          <p:nvPr/>
        </p:nvSpPr>
        <p:spPr>
          <a:xfrm>
            <a:off x="1612247" y="2025607"/>
            <a:ext cx="8967505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solidFill>
                  <a:schemeClr val="bg1"/>
                </a:solidFill>
                <a:latin typeface="Cera Round Pro" panose="00000500000000000000" pitchFamily="50" charset="0"/>
              </a:rPr>
              <a:t>The </a:t>
            </a:r>
            <a:r>
              <a:rPr lang="en-GB" sz="3200" b="1" dirty="0">
                <a:solidFill>
                  <a:schemeClr val="bg1"/>
                </a:solidFill>
                <a:latin typeface="Cera Round Pro" panose="00000500000000000000" pitchFamily="50" charset="0"/>
              </a:rPr>
              <a:t>repetitive, intentional hurting </a:t>
            </a:r>
            <a:r>
              <a:rPr lang="en-GB" sz="3200" dirty="0">
                <a:solidFill>
                  <a:schemeClr val="bg1"/>
                </a:solidFill>
                <a:latin typeface="Cera Round Pro" panose="00000500000000000000" pitchFamily="50" charset="0"/>
              </a:rPr>
              <a:t>of one person or group by another person or group, where the relationship involves an </a:t>
            </a:r>
            <a:r>
              <a:rPr lang="en-GB" sz="3200" b="1" dirty="0">
                <a:solidFill>
                  <a:schemeClr val="bg1"/>
                </a:solidFill>
                <a:latin typeface="Cera Round Pro" panose="00000500000000000000" pitchFamily="50" charset="0"/>
              </a:rPr>
              <a:t>imbalance of power</a:t>
            </a:r>
            <a:r>
              <a:rPr lang="en-GB" sz="3200" dirty="0">
                <a:solidFill>
                  <a:schemeClr val="bg1"/>
                </a:solidFill>
                <a:latin typeface="Cera Round Pro" panose="00000500000000000000" pitchFamily="50" charset="0"/>
              </a:rPr>
              <a:t>. Bullying can be physical, verbal or psychological.</a:t>
            </a:r>
          </a:p>
          <a:p>
            <a:pPr algn="ctr"/>
            <a:r>
              <a:rPr lang="en-GB" sz="3200" dirty="0">
                <a:solidFill>
                  <a:schemeClr val="bg1"/>
                </a:solidFill>
                <a:latin typeface="Cera Round Pro" panose="00000500000000000000" pitchFamily="50" charset="0"/>
              </a:rPr>
              <a:t> </a:t>
            </a:r>
          </a:p>
          <a:p>
            <a:pPr algn="ctr"/>
            <a:r>
              <a:rPr lang="en-GB" sz="3200" dirty="0">
                <a:solidFill>
                  <a:schemeClr val="bg1"/>
                </a:solidFill>
                <a:latin typeface="Cera Round Pro" panose="00000500000000000000" pitchFamily="50" charset="0"/>
              </a:rPr>
              <a:t>It can happen face to face or online.</a:t>
            </a:r>
            <a:endParaRPr lang="en-US" sz="3200" dirty="0">
              <a:solidFill>
                <a:schemeClr val="bg1"/>
              </a:solidFill>
              <a:latin typeface="Cera Round Pro" panose="00000500000000000000" pitchFamily="50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E2FB3B-9249-4ABD-0416-27A825764588}"/>
              </a:ext>
            </a:extLst>
          </p:cNvPr>
          <p:cNvSpPr txBox="1"/>
          <p:nvPr/>
        </p:nvSpPr>
        <p:spPr>
          <a:xfrm>
            <a:off x="64807" y="440557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4340C4-B76C-A17D-2D00-4938CDFEAD81}"/>
              </a:ext>
            </a:extLst>
          </p:cNvPr>
          <p:cNvSpPr txBox="1"/>
          <p:nvPr/>
        </p:nvSpPr>
        <p:spPr>
          <a:xfrm rot="10800000">
            <a:off x="10111261" y="4141739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2842498E-4FFC-471A-FC0D-8210592F04B2}"/>
              </a:ext>
            </a:extLst>
          </p:cNvPr>
          <p:cNvSpPr/>
          <p:nvPr/>
        </p:nvSpPr>
        <p:spPr>
          <a:xfrm rot="5400000">
            <a:off x="4135338" y="-1335023"/>
            <a:ext cx="945144" cy="527402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4A1DFD-9DDB-B1C6-854C-0DFCE1EADAFB}"/>
              </a:ext>
            </a:extLst>
          </p:cNvPr>
          <p:cNvSpPr txBox="1"/>
          <p:nvPr/>
        </p:nvSpPr>
        <p:spPr>
          <a:xfrm>
            <a:off x="361465" y="942935"/>
            <a:ext cx="826681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1B1862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WHAT IS BULLYING?</a:t>
            </a:r>
          </a:p>
        </p:txBody>
      </p:sp>
      <p:pic>
        <p:nvPicPr>
          <p:cNvPr id="10" name="Picture 9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C7E78E34-9FA7-C1D1-5F6C-5DCC96530B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D1FF9D2-7E3D-3C6F-8109-15EB060DBBBC}"/>
              </a:ext>
            </a:extLst>
          </p:cNvPr>
          <p:cNvSpPr txBox="1"/>
          <p:nvPr/>
        </p:nvSpPr>
        <p:spPr>
          <a:xfrm>
            <a:off x="2529137" y="1421361"/>
            <a:ext cx="11433452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5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Anti-Bullying Alliance’s Definition:</a:t>
            </a:r>
          </a:p>
        </p:txBody>
      </p:sp>
    </p:spTree>
    <p:extLst>
      <p:ext uri="{BB962C8B-B14F-4D97-AF65-F5344CB8AC3E}">
        <p14:creationId xmlns:p14="http://schemas.microsoft.com/office/powerpoint/2010/main" val="1253930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6">
            <a:extLst>
              <a:ext uri="{FF2B5EF4-FFF2-40B4-BE49-F238E27FC236}">
                <a16:creationId xmlns:a16="http://schemas.microsoft.com/office/drawing/2014/main" id="{794FD819-3BCC-5431-36A9-7B7D27E0704D}"/>
              </a:ext>
            </a:extLst>
          </p:cNvPr>
          <p:cNvSpPr/>
          <p:nvPr/>
        </p:nvSpPr>
        <p:spPr>
          <a:xfrm rot="16200000">
            <a:off x="5172279" y="-3666273"/>
            <a:ext cx="1601604" cy="10035311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Rounded Rectangle 16">
            <a:extLst>
              <a:ext uri="{FF2B5EF4-FFF2-40B4-BE49-F238E27FC236}">
                <a16:creationId xmlns:a16="http://schemas.microsoft.com/office/drawing/2014/main" id="{E4DE469E-BC00-8F33-C7DB-1B922E57A82A}"/>
              </a:ext>
            </a:extLst>
          </p:cNvPr>
          <p:cNvSpPr/>
          <p:nvPr/>
        </p:nvSpPr>
        <p:spPr>
          <a:xfrm rot="16200000">
            <a:off x="5054362" y="-3579220"/>
            <a:ext cx="2079908" cy="10035311"/>
          </a:xfrm>
          <a:prstGeom prst="roundRect">
            <a:avLst>
              <a:gd name="adj" fmla="val 50000"/>
            </a:avLst>
          </a:prstGeom>
          <a:solidFill>
            <a:srgbClr val="8757E5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TextBox 7">
            <a:extLst>
              <a:ext uri="{FF2B5EF4-FFF2-40B4-BE49-F238E27FC236}">
                <a16:creationId xmlns:a16="http://schemas.microsoft.com/office/drawing/2014/main" id="{030BC0B9-8C5E-690F-75D5-79753247810D}"/>
              </a:ext>
            </a:extLst>
          </p:cNvPr>
          <p:cNvSpPr txBox="1"/>
          <p:nvPr/>
        </p:nvSpPr>
        <p:spPr>
          <a:xfrm>
            <a:off x="1395583" y="631789"/>
            <a:ext cx="9397464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ANTI-BULLYING WEEK:</a:t>
            </a:r>
          </a:p>
          <a:p>
            <a:pPr algn="ctr"/>
            <a:r>
              <a:rPr lang="en-US" sz="5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Choose Respect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D811CB08-C74C-23DE-B51E-47257838B1C9}"/>
              </a:ext>
            </a:extLst>
          </p:cNvPr>
          <p:cNvSpPr txBox="1"/>
          <p:nvPr/>
        </p:nvSpPr>
        <p:spPr>
          <a:xfrm>
            <a:off x="1078345" y="3331369"/>
            <a:ext cx="1111365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sz="3500" b="1" dirty="0">
                <a:solidFill>
                  <a:srgbClr val="8757E5"/>
                </a:solidFill>
                <a:effectLst/>
                <a:latin typeface="Cera Round Pro" panose="000005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How can we show respect to each other in school?</a:t>
            </a:r>
            <a:endParaRPr lang="en-GB" sz="3500" b="1" dirty="0">
              <a:solidFill>
                <a:srgbClr val="8757E5"/>
              </a:solidFill>
              <a:effectLst/>
              <a:latin typeface="Cera Round Pro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sz="35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Should we be showing respect to everyone?</a:t>
            </a:r>
            <a:endParaRPr lang="en-GB" sz="3500" b="1" dirty="0">
              <a:solidFill>
                <a:srgbClr val="1B1464"/>
              </a:solidFill>
              <a:effectLst/>
              <a:latin typeface="Cera Round Pro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Graphic 5" descr="Right pointing backhand index with solid fill">
            <a:extLst>
              <a:ext uri="{FF2B5EF4-FFF2-40B4-BE49-F238E27FC236}">
                <a16:creationId xmlns:a16="http://schemas.microsoft.com/office/drawing/2014/main" id="{3D393FB7-819A-B1E6-A024-26AEA70B3B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2675" y="3312518"/>
            <a:ext cx="805669" cy="805669"/>
          </a:xfrm>
          <a:prstGeom prst="rect">
            <a:avLst/>
          </a:prstGeom>
        </p:spPr>
      </p:pic>
      <p:pic>
        <p:nvPicPr>
          <p:cNvPr id="10" name="Graphic 9" descr="Right pointing backhand index with solid fill">
            <a:extLst>
              <a:ext uri="{FF2B5EF4-FFF2-40B4-BE49-F238E27FC236}">
                <a16:creationId xmlns:a16="http://schemas.microsoft.com/office/drawing/2014/main" id="{6C079C80-C30C-A51F-0233-E54D445705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2675" y="4110755"/>
            <a:ext cx="805669" cy="805669"/>
          </a:xfrm>
          <a:prstGeom prst="rect">
            <a:avLst/>
          </a:prstGeom>
        </p:spPr>
      </p:pic>
      <p:sp>
        <p:nvSpPr>
          <p:cNvPr id="16" name="Rounded Rectangle 16">
            <a:extLst>
              <a:ext uri="{FF2B5EF4-FFF2-40B4-BE49-F238E27FC236}">
                <a16:creationId xmlns:a16="http://schemas.microsoft.com/office/drawing/2014/main" id="{5F368744-FF35-896B-5A89-99609D6D4A15}"/>
              </a:ext>
            </a:extLst>
          </p:cNvPr>
          <p:cNvSpPr/>
          <p:nvPr/>
        </p:nvSpPr>
        <p:spPr>
          <a:xfrm rot="15537429">
            <a:off x="8953681" y="4575473"/>
            <a:ext cx="1572163" cy="5475582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Rounded Rectangle 16">
            <a:extLst>
              <a:ext uri="{FF2B5EF4-FFF2-40B4-BE49-F238E27FC236}">
                <a16:creationId xmlns:a16="http://schemas.microsoft.com/office/drawing/2014/main" id="{D497F630-75D5-FC79-7420-4E93E582DF4F}"/>
              </a:ext>
            </a:extLst>
          </p:cNvPr>
          <p:cNvSpPr/>
          <p:nvPr/>
        </p:nvSpPr>
        <p:spPr>
          <a:xfrm rot="13169336">
            <a:off x="12350816" y="2468550"/>
            <a:ext cx="1422569" cy="5404484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ounded Rectangle 16">
            <a:extLst>
              <a:ext uri="{FF2B5EF4-FFF2-40B4-BE49-F238E27FC236}">
                <a16:creationId xmlns:a16="http://schemas.microsoft.com/office/drawing/2014/main" id="{7094D47E-E2B3-BD94-FE0E-E43BEF454B24}"/>
              </a:ext>
            </a:extLst>
          </p:cNvPr>
          <p:cNvSpPr/>
          <p:nvPr/>
        </p:nvSpPr>
        <p:spPr>
          <a:xfrm rot="13169336">
            <a:off x="-2083845" y="-860646"/>
            <a:ext cx="1422569" cy="5404484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Picture 3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B966F474-01AA-090F-68FA-D860C2C93E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012" y="6301873"/>
            <a:ext cx="2346540" cy="632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840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75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white speech bubble on a purple background&#10;&#10;Description automatically generated">
            <a:extLst>
              <a:ext uri="{FF2B5EF4-FFF2-40B4-BE49-F238E27FC236}">
                <a16:creationId xmlns:a16="http://schemas.microsoft.com/office/drawing/2014/main" id="{280CCB1D-B47C-0257-3BE8-D57546E777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8355DC"/>
              </a:clrFrom>
              <a:clrTo>
                <a:srgbClr val="8355D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23" t="14436" r="16005" b="2830"/>
          <a:stretch/>
        </p:blipFill>
        <p:spPr>
          <a:xfrm>
            <a:off x="498105" y="1175541"/>
            <a:ext cx="11015000" cy="6694557"/>
          </a:xfrm>
          <a:prstGeom prst="rect">
            <a:avLst/>
          </a:prstGeom>
        </p:spPr>
      </p:pic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8746187" y="-3016879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7896568" y="-2268488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Rounded Rectangle 16">
            <a:extLst>
              <a:ext uri="{FF2B5EF4-FFF2-40B4-BE49-F238E27FC236}">
                <a16:creationId xmlns:a16="http://schemas.microsoft.com/office/drawing/2014/main" id="{BAE14904-B7DE-626A-F652-B82B0E05DF5B}"/>
              </a:ext>
            </a:extLst>
          </p:cNvPr>
          <p:cNvSpPr/>
          <p:nvPr/>
        </p:nvSpPr>
        <p:spPr>
          <a:xfrm rot="5400000">
            <a:off x="4308191" y="-1843066"/>
            <a:ext cx="902801" cy="6940016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TextBox 7">
            <a:extLst>
              <a:ext uri="{FF2B5EF4-FFF2-40B4-BE49-F238E27FC236}">
                <a16:creationId xmlns:a16="http://schemas.microsoft.com/office/drawing/2014/main" id="{030BC0B9-8C5E-690F-75D5-79753247810D}"/>
              </a:ext>
            </a:extLst>
          </p:cNvPr>
          <p:cNvSpPr txBox="1"/>
          <p:nvPr/>
        </p:nvSpPr>
        <p:spPr>
          <a:xfrm>
            <a:off x="678895" y="1311642"/>
            <a:ext cx="812900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WE CHOOSE RESPECT PLEDGES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567D46-0673-BF33-964D-985A1A0D84F8}"/>
              </a:ext>
            </a:extLst>
          </p:cNvPr>
          <p:cNvSpPr txBox="1"/>
          <p:nvPr/>
        </p:nvSpPr>
        <p:spPr>
          <a:xfrm>
            <a:off x="2995581" y="2688455"/>
            <a:ext cx="1015340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rgbClr val="8757E5"/>
                </a:solidFill>
                <a:latin typeface="Cera Round Pro" panose="00000500000000000000" pitchFamily="50" charset="0"/>
                <a:cs typeface="Times New Roman" panose="02020603050405020304" pitchFamily="18" charset="0"/>
              </a:rPr>
              <a:t>Group Discussion</a:t>
            </a:r>
            <a:endParaRPr lang="en-GB" sz="4800" b="1" dirty="0">
              <a:solidFill>
                <a:srgbClr val="8757E5"/>
              </a:solidFill>
              <a:latin typeface="Cera Round Pro" panose="00000500000000000000" pitchFamily="50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F58FB81-C75D-12F1-C80A-CD379B6408F9}"/>
              </a:ext>
            </a:extLst>
          </p:cNvPr>
          <p:cNvSpPr txBox="1"/>
          <p:nvPr/>
        </p:nvSpPr>
        <p:spPr>
          <a:xfrm>
            <a:off x="2382417" y="2299266"/>
            <a:ext cx="7427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dirty="0"/>
          </a:p>
        </p:txBody>
      </p:sp>
      <p:pic>
        <p:nvPicPr>
          <p:cNvPr id="2" name="Picture 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6A0566D0-4D05-A02F-99C5-9E2A4A1D67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  <p:pic>
        <p:nvPicPr>
          <p:cNvPr id="21" name="Graphic 20" descr="Chat with solid fill">
            <a:extLst>
              <a:ext uri="{FF2B5EF4-FFF2-40B4-BE49-F238E27FC236}">
                <a16:creationId xmlns:a16="http://schemas.microsoft.com/office/drawing/2014/main" id="{D8C1CECC-5564-AFA9-4768-EDAA604764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45792" y="2395145"/>
            <a:ext cx="2791522" cy="2791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142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3A0B894-B816-DCB2-F502-D9C9B52175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>
            <a:off x="0" y="0"/>
            <a:ext cx="3101992" cy="2768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AFA6AFF-E2B1-C60E-CFD1-38F1B3620824}"/>
              </a:ext>
            </a:extLst>
          </p:cNvPr>
          <p:cNvSpPr/>
          <p:nvPr/>
        </p:nvSpPr>
        <p:spPr>
          <a:xfrm>
            <a:off x="720714" y="1023015"/>
            <a:ext cx="3782970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16">
            <a:extLst>
              <a:ext uri="{FF2B5EF4-FFF2-40B4-BE49-F238E27FC236}">
                <a16:creationId xmlns:a16="http://schemas.microsoft.com/office/drawing/2014/main" id="{BD540AE7-60F1-6455-5BD4-A2E008898C37}"/>
              </a:ext>
            </a:extLst>
          </p:cNvPr>
          <p:cNvSpPr/>
          <p:nvPr/>
        </p:nvSpPr>
        <p:spPr>
          <a:xfrm rot="5400000">
            <a:off x="5103785" y="-2963572"/>
            <a:ext cx="1766420" cy="889816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487826-AA15-8608-E031-BA061296FBDF}"/>
              </a:ext>
            </a:extLst>
          </p:cNvPr>
          <p:cNvSpPr/>
          <p:nvPr/>
        </p:nvSpPr>
        <p:spPr>
          <a:xfrm>
            <a:off x="4983719" y="3057933"/>
            <a:ext cx="3469038" cy="2182824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9D75DA6-776C-FB00-FE3C-013E1D574BAB}"/>
              </a:ext>
            </a:extLst>
          </p:cNvPr>
          <p:cNvSpPr/>
          <p:nvPr/>
        </p:nvSpPr>
        <p:spPr>
          <a:xfrm>
            <a:off x="983392" y="3504263"/>
            <a:ext cx="3469038" cy="2495000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16BAF99-2F69-EFAC-F311-686B70C11F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>
            <a:off x="-297423" y="2888171"/>
            <a:ext cx="902043" cy="830365"/>
          </a:xfrm>
          <a:prstGeom prst="rect">
            <a:avLst/>
          </a:prstGeom>
        </p:spPr>
      </p:pic>
      <p:pic>
        <p:nvPicPr>
          <p:cNvPr id="14" name="Picture 13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4565301-2DB6-9FB7-C63F-A00706C1B35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" t="65405" r="88218" b="26847"/>
          <a:stretch/>
        </p:blipFill>
        <p:spPr>
          <a:xfrm>
            <a:off x="132335" y="5982098"/>
            <a:ext cx="472285" cy="531341"/>
          </a:xfrm>
          <a:prstGeom prst="rect">
            <a:avLst/>
          </a:prstGeom>
        </p:spPr>
      </p:pic>
      <p:pic>
        <p:nvPicPr>
          <p:cNvPr id="15" name="Picture 14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9209336E-2810-E93C-1463-D5211F706F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2504375" y="6120138"/>
            <a:ext cx="453879" cy="587718"/>
          </a:xfrm>
          <a:prstGeom prst="rect">
            <a:avLst/>
          </a:prstGeom>
        </p:spPr>
      </p:pic>
      <p:pic>
        <p:nvPicPr>
          <p:cNvPr id="17" name="Picture 1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F061B03B-9423-8170-9764-D24EFD6BE22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60" t="64685" r="511" b="24504"/>
          <a:stretch/>
        </p:blipFill>
        <p:spPr>
          <a:xfrm>
            <a:off x="8905243" y="6312110"/>
            <a:ext cx="667265" cy="741405"/>
          </a:xfrm>
          <a:prstGeom prst="rect">
            <a:avLst/>
          </a:prstGeom>
        </p:spPr>
      </p:pic>
      <p:pic>
        <p:nvPicPr>
          <p:cNvPr id="18" name="Picture 1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E68BCED-EBAE-67C3-46B9-11F4F4A429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11172195" y="3367663"/>
            <a:ext cx="734959" cy="861775"/>
          </a:xfrm>
          <a:prstGeom prst="rect">
            <a:avLst/>
          </a:prstGeom>
        </p:spPr>
      </p:pic>
      <p:pic>
        <p:nvPicPr>
          <p:cNvPr id="19" name="Picture 18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4AF3FE54-2022-85F3-9710-4EED3ABD30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 rot="16200000">
            <a:off x="11740978" y="1106029"/>
            <a:ext cx="902043" cy="830365"/>
          </a:xfrm>
          <a:prstGeom prst="rect">
            <a:avLst/>
          </a:prstGeom>
        </p:spPr>
      </p:pic>
      <p:pic>
        <p:nvPicPr>
          <p:cNvPr id="20" name="Picture 19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590F3FEC-6374-96B2-E8A6-E529800058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 rot="16385533">
            <a:off x="5619515" y="-377118"/>
            <a:ext cx="734959" cy="861775"/>
          </a:xfrm>
          <a:prstGeom prst="rect">
            <a:avLst/>
          </a:prstGeom>
        </p:spPr>
      </p:pic>
      <p:pic>
        <p:nvPicPr>
          <p:cNvPr id="38" name="Picture 3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E8647722-E10D-CBE0-3611-36DC996C83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10027162" y="205395"/>
            <a:ext cx="453879" cy="587718"/>
          </a:xfrm>
          <a:prstGeom prst="rect">
            <a:avLst/>
          </a:prstGeom>
        </p:spPr>
      </p:pic>
      <p:sp>
        <p:nvSpPr>
          <p:cNvPr id="6" name="Rounded Rectangle 16">
            <a:extLst>
              <a:ext uri="{FF2B5EF4-FFF2-40B4-BE49-F238E27FC236}">
                <a16:creationId xmlns:a16="http://schemas.microsoft.com/office/drawing/2014/main" id="{6D83570B-FEB1-02D4-64BA-0EBEF368C676}"/>
              </a:ext>
            </a:extLst>
          </p:cNvPr>
          <p:cNvSpPr/>
          <p:nvPr/>
        </p:nvSpPr>
        <p:spPr>
          <a:xfrm rot="5400000">
            <a:off x="5247387" y="-3046495"/>
            <a:ext cx="1695648" cy="8861590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14">
            <a:extLst>
              <a:ext uri="{FF2B5EF4-FFF2-40B4-BE49-F238E27FC236}">
                <a16:creationId xmlns:a16="http://schemas.microsoft.com/office/drawing/2014/main" id="{A8EA4B01-A23F-244C-D79D-7FCC88073AE9}"/>
              </a:ext>
            </a:extLst>
          </p:cNvPr>
          <p:cNvSpPr txBox="1"/>
          <p:nvPr/>
        </p:nvSpPr>
        <p:spPr>
          <a:xfrm>
            <a:off x="1699791" y="612689"/>
            <a:ext cx="889816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WHO CAN YOU SPEAK TO AT SCHOOL?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D80DA7-054F-220A-D0D0-4244663E9C7C}"/>
              </a:ext>
            </a:extLst>
          </p:cNvPr>
          <p:cNvSpPr/>
          <p:nvPr/>
        </p:nvSpPr>
        <p:spPr>
          <a:xfrm>
            <a:off x="1762866" y="2964237"/>
            <a:ext cx="2383148" cy="2421725"/>
          </a:xfrm>
          <a:prstGeom prst="rect">
            <a:avLst/>
          </a:prstGeom>
          <a:solidFill>
            <a:srgbClr val="8757E5"/>
          </a:solidFill>
          <a:ln w="57150">
            <a:solidFill>
              <a:schemeClr val="bg1">
                <a:alpha val="98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9D39768-375C-80E3-09D6-6AADDB3B7813}"/>
              </a:ext>
            </a:extLst>
          </p:cNvPr>
          <p:cNvSpPr/>
          <p:nvPr/>
        </p:nvSpPr>
        <p:spPr>
          <a:xfrm>
            <a:off x="4903637" y="2964237"/>
            <a:ext cx="2383148" cy="2421725"/>
          </a:xfrm>
          <a:prstGeom prst="rect">
            <a:avLst/>
          </a:prstGeom>
          <a:solidFill>
            <a:srgbClr val="8757E5"/>
          </a:solidFill>
          <a:ln w="57150">
            <a:solidFill>
              <a:schemeClr val="bg1">
                <a:alpha val="98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3EACA7E-4799-93F7-AF61-A8C16AA0291F}"/>
              </a:ext>
            </a:extLst>
          </p:cNvPr>
          <p:cNvSpPr/>
          <p:nvPr/>
        </p:nvSpPr>
        <p:spPr>
          <a:xfrm>
            <a:off x="7974805" y="2964237"/>
            <a:ext cx="2383148" cy="2421725"/>
          </a:xfrm>
          <a:prstGeom prst="rect">
            <a:avLst/>
          </a:prstGeom>
          <a:solidFill>
            <a:srgbClr val="8757E5"/>
          </a:solidFill>
          <a:ln w="57150">
            <a:solidFill>
              <a:schemeClr val="bg1">
                <a:alpha val="98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pic>
        <p:nvPicPr>
          <p:cNvPr id="23" name="Graphic 22" descr="Raised hand with solid fill">
            <a:extLst>
              <a:ext uri="{FF2B5EF4-FFF2-40B4-BE49-F238E27FC236}">
                <a16:creationId xmlns:a16="http://schemas.microsoft.com/office/drawing/2014/main" id="{43CEA8DC-53B9-2083-CBD9-E867050032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83026">
            <a:off x="1226179" y="2441096"/>
            <a:ext cx="773093" cy="773093"/>
          </a:xfrm>
          <a:prstGeom prst="rect">
            <a:avLst/>
          </a:prstGeom>
        </p:spPr>
      </p:pic>
      <p:pic>
        <p:nvPicPr>
          <p:cNvPr id="25" name="Graphic 24" descr="Raised hand with solid fill">
            <a:extLst>
              <a:ext uri="{FF2B5EF4-FFF2-40B4-BE49-F238E27FC236}">
                <a16:creationId xmlns:a16="http://schemas.microsoft.com/office/drawing/2014/main" id="{2D8232B7-0EC9-1297-61FD-B37AB12DE1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83026">
            <a:off x="4377428" y="2461545"/>
            <a:ext cx="773093" cy="773093"/>
          </a:xfrm>
          <a:prstGeom prst="rect">
            <a:avLst/>
          </a:prstGeom>
        </p:spPr>
      </p:pic>
      <p:pic>
        <p:nvPicPr>
          <p:cNvPr id="26" name="Graphic 25" descr="Raised hand with solid fill">
            <a:extLst>
              <a:ext uri="{FF2B5EF4-FFF2-40B4-BE49-F238E27FC236}">
                <a16:creationId xmlns:a16="http://schemas.microsoft.com/office/drawing/2014/main" id="{885363CE-130C-5FEE-D83A-8041473C49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83026">
            <a:off x="7452605" y="2455675"/>
            <a:ext cx="773093" cy="773093"/>
          </a:xfrm>
          <a:prstGeom prst="rect">
            <a:avLst/>
          </a:prstGeom>
        </p:spPr>
      </p:pic>
      <p:sp>
        <p:nvSpPr>
          <p:cNvPr id="27" name="Rounded Rectangle 16">
            <a:extLst>
              <a:ext uri="{FF2B5EF4-FFF2-40B4-BE49-F238E27FC236}">
                <a16:creationId xmlns:a16="http://schemas.microsoft.com/office/drawing/2014/main" id="{C5CB5DE1-58CE-0DF4-BF0A-EF60D09E4603}"/>
              </a:ext>
            </a:extLst>
          </p:cNvPr>
          <p:cNvSpPr/>
          <p:nvPr/>
        </p:nvSpPr>
        <p:spPr>
          <a:xfrm rot="5400000">
            <a:off x="2798438" y="4510955"/>
            <a:ext cx="325792" cy="255465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9" name="Rounded Rectangle 16">
            <a:extLst>
              <a:ext uri="{FF2B5EF4-FFF2-40B4-BE49-F238E27FC236}">
                <a16:creationId xmlns:a16="http://schemas.microsoft.com/office/drawing/2014/main" id="{41ADD53C-23C4-09DD-A9AC-A300E159EEB0}"/>
              </a:ext>
            </a:extLst>
          </p:cNvPr>
          <p:cNvSpPr/>
          <p:nvPr/>
        </p:nvSpPr>
        <p:spPr>
          <a:xfrm rot="5400000">
            <a:off x="5932315" y="4524626"/>
            <a:ext cx="325792" cy="255465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2" name="Rounded Rectangle 16">
            <a:extLst>
              <a:ext uri="{FF2B5EF4-FFF2-40B4-BE49-F238E27FC236}">
                <a16:creationId xmlns:a16="http://schemas.microsoft.com/office/drawing/2014/main" id="{5CF0E039-CE25-975B-BD83-4B47B89D5029}"/>
              </a:ext>
            </a:extLst>
          </p:cNvPr>
          <p:cNvSpPr/>
          <p:nvPr/>
        </p:nvSpPr>
        <p:spPr>
          <a:xfrm rot="5400000">
            <a:off x="9020878" y="4536351"/>
            <a:ext cx="325792" cy="255465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7DDBC59-A46B-345D-A9FE-6B3562B38376}"/>
              </a:ext>
            </a:extLst>
          </p:cNvPr>
          <p:cNvSpPr txBox="1"/>
          <p:nvPr/>
        </p:nvSpPr>
        <p:spPr>
          <a:xfrm>
            <a:off x="1940682" y="5580327"/>
            <a:ext cx="630749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1B1862"/>
                </a:solidFill>
                <a:latin typeface="Cera Round Pro" panose="00000500000000000000" pitchFamily="50" charset="0"/>
              </a:rPr>
              <a:t>Staff name here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050FD3F-5CED-DBDF-C405-DF370A2C39EC}"/>
              </a:ext>
            </a:extLst>
          </p:cNvPr>
          <p:cNvSpPr txBox="1"/>
          <p:nvPr/>
        </p:nvSpPr>
        <p:spPr>
          <a:xfrm>
            <a:off x="5042446" y="5601289"/>
            <a:ext cx="630749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1B1862"/>
                </a:solidFill>
                <a:latin typeface="Cera Round Pro" panose="00000500000000000000" pitchFamily="50" charset="0"/>
              </a:rPr>
              <a:t>Staff name here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CDE833B-006E-2CFD-68E9-34DD3ACFB447}"/>
              </a:ext>
            </a:extLst>
          </p:cNvPr>
          <p:cNvSpPr txBox="1"/>
          <p:nvPr/>
        </p:nvSpPr>
        <p:spPr>
          <a:xfrm>
            <a:off x="8124578" y="5601861"/>
            <a:ext cx="630749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1B1862"/>
                </a:solidFill>
                <a:latin typeface="Cera Round Pro" panose="00000500000000000000" pitchFamily="50" charset="0"/>
              </a:rPr>
              <a:t>Staff name here</a:t>
            </a:r>
          </a:p>
        </p:txBody>
      </p:sp>
      <p:pic>
        <p:nvPicPr>
          <p:cNvPr id="39" name="Picture 38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8E4F0E83-F199-2B0E-FDB8-B6D14A6F705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10810490" y="6219447"/>
            <a:ext cx="453879" cy="587718"/>
          </a:xfrm>
          <a:prstGeom prst="rect">
            <a:avLst/>
          </a:prstGeom>
        </p:spPr>
      </p:pic>
      <p:pic>
        <p:nvPicPr>
          <p:cNvPr id="41" name="Picture 40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EC226B6D-4699-58E9-2B93-1A5520FFC4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" t="65405" r="88218" b="26847"/>
          <a:stretch/>
        </p:blipFill>
        <p:spPr>
          <a:xfrm>
            <a:off x="7366867" y="3709359"/>
            <a:ext cx="472285" cy="531341"/>
          </a:xfrm>
          <a:prstGeom prst="rect">
            <a:avLst/>
          </a:prstGeom>
        </p:spPr>
      </p:pic>
      <p:pic>
        <p:nvPicPr>
          <p:cNvPr id="3" name="Picture 2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F2805B5F-6EB0-B44D-69A6-5BDE5FA16A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604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3A0B894-B816-DCB2-F502-D9C9B52175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>
            <a:off x="0" y="1"/>
            <a:ext cx="3101992" cy="2768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AFA6AFF-E2B1-C60E-CFD1-38F1B3620824}"/>
              </a:ext>
            </a:extLst>
          </p:cNvPr>
          <p:cNvSpPr/>
          <p:nvPr/>
        </p:nvSpPr>
        <p:spPr>
          <a:xfrm>
            <a:off x="839830" y="1070190"/>
            <a:ext cx="3782970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502F09B8-57F9-4AA5-2921-3CE90521AB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940" t="476" b="84603"/>
          <a:stretch/>
        </p:blipFill>
        <p:spPr>
          <a:xfrm>
            <a:off x="10830823" y="1"/>
            <a:ext cx="1379837" cy="1576400"/>
          </a:xfrm>
          <a:prstGeom prst="rect">
            <a:avLst/>
          </a:prstGeom>
        </p:spPr>
      </p:pic>
      <p:pic>
        <p:nvPicPr>
          <p:cNvPr id="15" name="Picture 14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9C96347-3B1E-DD3D-6337-375DB0F417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29" t="86825"/>
          <a:stretch/>
        </p:blipFill>
        <p:spPr>
          <a:xfrm>
            <a:off x="10069286" y="5352145"/>
            <a:ext cx="2122713" cy="1505855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6487826-AA15-8608-E031-BA061296FBDF}"/>
              </a:ext>
            </a:extLst>
          </p:cNvPr>
          <p:cNvSpPr/>
          <p:nvPr/>
        </p:nvSpPr>
        <p:spPr>
          <a:xfrm>
            <a:off x="7762088" y="3747642"/>
            <a:ext cx="3469038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3914D5A0-3653-62F4-5DDB-FEAC452F0C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464" r="88535"/>
          <a:stretch/>
        </p:blipFill>
        <p:spPr>
          <a:xfrm>
            <a:off x="0" y="5650327"/>
            <a:ext cx="1334530" cy="1226333"/>
          </a:xfrm>
          <a:prstGeom prst="rect">
            <a:avLst/>
          </a:prstGeom>
        </p:spPr>
      </p:pic>
      <p:sp>
        <p:nvSpPr>
          <p:cNvPr id="21" name="TextBox 14">
            <a:extLst>
              <a:ext uri="{FF2B5EF4-FFF2-40B4-BE49-F238E27FC236}">
                <a16:creationId xmlns:a16="http://schemas.microsoft.com/office/drawing/2014/main" id="{FCB9F3D0-FEAB-42E1-9839-BEDC6089704F}"/>
              </a:ext>
            </a:extLst>
          </p:cNvPr>
          <p:cNvSpPr txBox="1"/>
          <p:nvPr/>
        </p:nvSpPr>
        <p:spPr>
          <a:xfrm>
            <a:off x="1646918" y="528752"/>
            <a:ext cx="889816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ANTI-BULLYING WEEK 2024</a:t>
            </a:r>
          </a:p>
        </p:txBody>
      </p:sp>
      <p:pic>
        <p:nvPicPr>
          <p:cNvPr id="28" name="Picture 2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AD3DB61-0CD2-F3C8-3B20-696CE9E4F3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>
            <a:off x="405419" y="1504314"/>
            <a:ext cx="902043" cy="830365"/>
          </a:xfrm>
          <a:prstGeom prst="rect">
            <a:avLst/>
          </a:prstGeom>
        </p:spPr>
      </p:pic>
      <p:pic>
        <p:nvPicPr>
          <p:cNvPr id="30" name="Picture 29" descr="A purple and white square with text and hands pointing at it">
            <a:extLst>
              <a:ext uri="{FF2B5EF4-FFF2-40B4-BE49-F238E27FC236}">
                <a16:creationId xmlns:a16="http://schemas.microsoft.com/office/drawing/2014/main" id="{E0339EE0-8D8F-915A-85BA-4E6D0AAADF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60" t="64685" r="511" b="24504"/>
          <a:stretch/>
        </p:blipFill>
        <p:spPr>
          <a:xfrm>
            <a:off x="9616161" y="6072854"/>
            <a:ext cx="667265" cy="741405"/>
          </a:xfrm>
          <a:prstGeom prst="rect">
            <a:avLst/>
          </a:prstGeom>
        </p:spPr>
      </p:pic>
      <p:pic>
        <p:nvPicPr>
          <p:cNvPr id="32" name="Picture 31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0B72C164-7281-F5A5-F27E-30B19F27A8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4546923" y="1529050"/>
            <a:ext cx="453879" cy="587718"/>
          </a:xfrm>
          <a:prstGeom prst="rect">
            <a:avLst/>
          </a:prstGeom>
        </p:spPr>
      </p:pic>
      <p:pic>
        <p:nvPicPr>
          <p:cNvPr id="34" name="Picture 33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33E72E1-3279-75EF-03CB-1BA9781176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" t="65405" r="88218" b="26847"/>
          <a:stretch/>
        </p:blipFill>
        <p:spPr>
          <a:xfrm>
            <a:off x="-89062" y="4693540"/>
            <a:ext cx="472285" cy="531341"/>
          </a:xfrm>
          <a:prstGeom prst="rect">
            <a:avLst/>
          </a:prstGeom>
        </p:spPr>
      </p:pic>
      <p:pic>
        <p:nvPicPr>
          <p:cNvPr id="36" name="Picture 35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9497B49C-3E12-E990-8A22-02D243B94B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10959018" y="3977279"/>
            <a:ext cx="734959" cy="861775"/>
          </a:xfrm>
          <a:prstGeom prst="rect">
            <a:avLst/>
          </a:prstGeom>
        </p:spPr>
      </p:pic>
      <p:pic>
        <p:nvPicPr>
          <p:cNvPr id="37" name="Picture 3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4979FC8A-4447-BADE-01AF-6A4A19C857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2504375" y="6120138"/>
            <a:ext cx="453879" cy="587718"/>
          </a:xfrm>
          <a:prstGeom prst="rect">
            <a:avLst/>
          </a:prstGeom>
        </p:spPr>
      </p:pic>
      <p:pic>
        <p:nvPicPr>
          <p:cNvPr id="38" name="Picture 3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2EE83BE5-4B2F-D9BB-085A-E4EDC61BC2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 rot="16385533">
            <a:off x="6139514" y="-339652"/>
            <a:ext cx="734959" cy="861775"/>
          </a:xfrm>
          <a:prstGeom prst="rect">
            <a:avLst/>
          </a:prstGeom>
        </p:spPr>
      </p:pic>
      <p:pic>
        <p:nvPicPr>
          <p:cNvPr id="39" name="Picture 38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CA46D80-4252-9C6D-B0CB-9169862FF2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 rot="16200000">
            <a:off x="11740978" y="1539823"/>
            <a:ext cx="902043" cy="830365"/>
          </a:xfrm>
          <a:prstGeom prst="rect">
            <a:avLst/>
          </a:prstGeom>
        </p:spPr>
      </p:pic>
      <p:pic>
        <p:nvPicPr>
          <p:cNvPr id="5" name="Picture 4" descr="A purple rectangle with white text&#10;&#10;Description automatically generated">
            <a:extLst>
              <a:ext uri="{FF2B5EF4-FFF2-40B4-BE49-F238E27FC236}">
                <a16:creationId xmlns:a16="http://schemas.microsoft.com/office/drawing/2014/main" id="{6D91748A-A9BA-A0AF-0EE9-7FD3BC24CA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84" y="2367313"/>
            <a:ext cx="5553890" cy="2675869"/>
          </a:xfrm>
          <a:prstGeom prst="rect">
            <a:avLst/>
          </a:prstGeom>
        </p:spPr>
      </p:pic>
      <p:sp>
        <p:nvSpPr>
          <p:cNvPr id="10" name="Rounded Rectangle 16">
            <a:extLst>
              <a:ext uri="{FF2B5EF4-FFF2-40B4-BE49-F238E27FC236}">
                <a16:creationId xmlns:a16="http://schemas.microsoft.com/office/drawing/2014/main" id="{09C05007-A139-7554-C305-BD4593C6EAE3}"/>
              </a:ext>
            </a:extLst>
          </p:cNvPr>
          <p:cNvSpPr/>
          <p:nvPr/>
        </p:nvSpPr>
        <p:spPr>
          <a:xfrm rot="10800000">
            <a:off x="6095997" y="1806707"/>
            <a:ext cx="45719" cy="406742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4">
            <a:extLst>
              <a:ext uri="{FF2B5EF4-FFF2-40B4-BE49-F238E27FC236}">
                <a16:creationId xmlns:a16="http://schemas.microsoft.com/office/drawing/2014/main" id="{04E4BCE7-2F4A-A0DA-D9F8-802E1E9041BD}"/>
              </a:ext>
            </a:extLst>
          </p:cNvPr>
          <p:cNvSpPr txBox="1"/>
          <p:nvPr/>
        </p:nvSpPr>
        <p:spPr>
          <a:xfrm>
            <a:off x="6506993" y="1919277"/>
            <a:ext cx="44094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Monday 11</a:t>
            </a:r>
            <a:r>
              <a:rPr lang="en-US" sz="3000" b="1" baseline="30000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th</a:t>
            </a:r>
            <a:r>
              <a:rPr lang="en-US" sz="3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 to </a:t>
            </a:r>
          </a:p>
          <a:p>
            <a:pPr algn="ctr"/>
            <a:r>
              <a:rPr lang="en-US" sz="3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Friday 15</a:t>
            </a:r>
            <a:r>
              <a:rPr lang="en-US" sz="3000" b="1" baseline="30000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th</a:t>
            </a:r>
            <a:r>
              <a:rPr lang="en-US" sz="3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 November</a:t>
            </a:r>
          </a:p>
        </p:txBody>
      </p:sp>
      <p:pic>
        <p:nvPicPr>
          <p:cNvPr id="17" name="Graphic 16" descr="Line arrow: Clockwise curve with solid fill">
            <a:extLst>
              <a:ext uri="{FF2B5EF4-FFF2-40B4-BE49-F238E27FC236}">
                <a16:creationId xmlns:a16="http://schemas.microsoft.com/office/drawing/2014/main" id="{433FD81C-EEF7-B5AF-6529-BEFC38E8F7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2006444">
            <a:off x="9977101" y="1339036"/>
            <a:ext cx="914400" cy="914400"/>
          </a:xfrm>
          <a:prstGeom prst="rect">
            <a:avLst/>
          </a:prstGeom>
        </p:spPr>
      </p:pic>
      <p:sp>
        <p:nvSpPr>
          <p:cNvPr id="19" name="Rounded Rectangle 16">
            <a:extLst>
              <a:ext uri="{FF2B5EF4-FFF2-40B4-BE49-F238E27FC236}">
                <a16:creationId xmlns:a16="http://schemas.microsoft.com/office/drawing/2014/main" id="{E61E273F-03CD-4795-4A17-8A15E7BB6D53}"/>
              </a:ext>
            </a:extLst>
          </p:cNvPr>
          <p:cNvSpPr/>
          <p:nvPr/>
        </p:nvSpPr>
        <p:spPr>
          <a:xfrm rot="5400000">
            <a:off x="7787391" y="1963792"/>
            <a:ext cx="1848671" cy="4507957"/>
          </a:xfrm>
          <a:prstGeom prst="roundRect">
            <a:avLst>
              <a:gd name="adj" fmla="val 48711"/>
            </a:avLst>
          </a:prstGeom>
          <a:solidFill>
            <a:srgbClr val="3A8DF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23" name="TextBox 14">
            <a:extLst>
              <a:ext uri="{FF2B5EF4-FFF2-40B4-BE49-F238E27FC236}">
                <a16:creationId xmlns:a16="http://schemas.microsoft.com/office/drawing/2014/main" id="{A57482C3-2237-75F3-8383-9421E8B04C0B}"/>
              </a:ext>
            </a:extLst>
          </p:cNvPr>
          <p:cNvSpPr txBox="1"/>
          <p:nvPr/>
        </p:nvSpPr>
        <p:spPr>
          <a:xfrm>
            <a:off x="6517566" y="4455013"/>
            <a:ext cx="440946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b="1" dirty="0">
                <a:solidFill>
                  <a:srgbClr val="1B1464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Tuesday 12</a:t>
            </a:r>
            <a:r>
              <a:rPr lang="en-US" sz="2500" b="1" baseline="30000" dirty="0">
                <a:solidFill>
                  <a:srgbClr val="1B1464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th</a:t>
            </a:r>
            <a:r>
              <a:rPr lang="en-US" sz="2500" b="1" dirty="0">
                <a:solidFill>
                  <a:srgbClr val="1B1464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 November</a:t>
            </a:r>
          </a:p>
        </p:txBody>
      </p:sp>
      <p:pic>
        <p:nvPicPr>
          <p:cNvPr id="25" name="Picture 24" descr="A cartoon character with socks and a large letter&#10;&#10;Description automatically generated">
            <a:extLst>
              <a:ext uri="{FF2B5EF4-FFF2-40B4-BE49-F238E27FC236}">
                <a16:creationId xmlns:a16="http://schemas.microsoft.com/office/drawing/2014/main" id="{E4AAC780-36FA-3872-BA6D-BF8CF27FE325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2735" y="3468689"/>
            <a:ext cx="2000691" cy="1125388"/>
          </a:xfrm>
          <a:prstGeom prst="rect">
            <a:avLst/>
          </a:prstGeom>
        </p:spPr>
      </p:pic>
      <p:sp>
        <p:nvSpPr>
          <p:cNvPr id="26" name="TextBox 14">
            <a:extLst>
              <a:ext uri="{FF2B5EF4-FFF2-40B4-BE49-F238E27FC236}">
                <a16:creationId xmlns:a16="http://schemas.microsoft.com/office/drawing/2014/main" id="{6E41BBC5-D251-F285-41A0-A309EB769042}"/>
              </a:ext>
            </a:extLst>
          </p:cNvPr>
          <p:cNvSpPr txBox="1"/>
          <p:nvPr/>
        </p:nvSpPr>
        <p:spPr>
          <a:xfrm>
            <a:off x="7011911" y="3469447"/>
            <a:ext cx="27719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Odd Socks </a:t>
            </a:r>
          </a:p>
          <a:p>
            <a:pPr algn="ctr"/>
            <a:r>
              <a:rPr lang="en-US" sz="3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Day 2024</a:t>
            </a:r>
          </a:p>
        </p:txBody>
      </p:sp>
      <p:pic>
        <p:nvPicPr>
          <p:cNvPr id="27" name="Picture 2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5042B09-58FA-D280-8E05-0A1F88C72B3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7667651" y="5696784"/>
            <a:ext cx="734959" cy="861775"/>
          </a:xfrm>
          <a:prstGeom prst="rect">
            <a:avLst/>
          </a:prstGeom>
        </p:spPr>
      </p:pic>
      <p:pic>
        <p:nvPicPr>
          <p:cNvPr id="2" name="Picture 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5A0BE94B-407F-F8F4-DD1B-9E78024F175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170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069515C4C01E4AB51222EDC3AFCB3B" ma:contentTypeVersion="13" ma:contentTypeDescription="Create a new document." ma:contentTypeScope="" ma:versionID="325ca87849dc9008ea5d56cd5aa57898">
  <xsd:schema xmlns:xsd="http://www.w3.org/2001/XMLSchema" xmlns:xs="http://www.w3.org/2001/XMLSchema" xmlns:p="http://schemas.microsoft.com/office/2006/metadata/properties" xmlns:ns2="25bce31e-210f-4595-b6f1-ad167b62b966" xmlns:ns3="16ae49f3-829e-48a4-b770-42088e17cf9e" targetNamespace="http://schemas.microsoft.com/office/2006/metadata/properties" ma:root="true" ma:fieldsID="0a737e42a372012122270de0f81db743" ns2:_="" ns3:_="">
    <xsd:import namespace="25bce31e-210f-4595-b6f1-ad167b62b966"/>
    <xsd:import namespace="16ae49f3-829e-48a4-b770-42088e17cf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bce31e-210f-4595-b6f1-ad167b62b9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15d4c797-396b-422f-9324-c7326d18571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ae49f3-829e-48a4-b770-42088e17cf9e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e6b1b432-1b3f-4e3d-84fa-547afe762041}" ma:internalName="TaxCatchAll" ma:showField="CatchAllData" ma:web="16ae49f3-829e-48a4-b770-42088e17cf9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6ae49f3-829e-48a4-b770-42088e17cf9e" xsi:nil="true"/>
    <lcf76f155ced4ddcb4097134ff3c332f xmlns="25bce31e-210f-4595-b6f1-ad167b62b96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CFA7B3B-087D-4A4D-BC18-4FB748D3D12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01FFB5F-00B7-4393-9C60-CE859C0E71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bce31e-210f-4595-b6f1-ad167b62b966"/>
    <ds:schemaRef ds:uri="16ae49f3-829e-48a4-b770-42088e17c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83C0153-D80C-458D-8B20-984C40604148}">
  <ds:schemaRefs>
    <ds:schemaRef ds:uri="25bce31e-210f-4595-b6f1-ad167b62b966"/>
    <ds:schemaRef ds:uri="http://www.w3.org/XML/1998/namespace"/>
    <ds:schemaRef ds:uri="http://schemas.microsoft.com/office/2006/documentManagement/types"/>
    <ds:schemaRef ds:uri="http://purl.org/dc/dcmitype/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16ae49f3-829e-48a4-b770-42088e17cf9e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251</Words>
  <Application>Microsoft Office PowerPoint</Application>
  <PresentationFormat>Widescreen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Aptos</vt:lpstr>
      <vt:lpstr>Aptos Display</vt:lpstr>
      <vt:lpstr>Arial</vt:lpstr>
      <vt:lpstr>Cera Round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Luke Evason-Browning</dc:creator>
  <cp:lastModifiedBy>Thejashri Supriya</cp:lastModifiedBy>
  <cp:revision>8</cp:revision>
  <dcterms:created xsi:type="dcterms:W3CDTF">2024-08-12T13:06:58Z</dcterms:created>
  <dcterms:modified xsi:type="dcterms:W3CDTF">2024-10-25T13:27:00Z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0x010100CC069515C4C01E4AB51222EDC3AFCB3B</vt:lpwstr>
  </property>
  <property fmtid="{D5CDD505-2E9C-101B-9397-08002B2CF9AE}" pid="3" name="MediaServiceImageTags">
    <vt:lpwstr/>
  </property>
</Properties>
</file>