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  <p:sldId id="309" r:id="rId8"/>
    <p:sldId id="311" r:id="rId9"/>
    <p:sldId id="312" r:id="rId10"/>
    <p:sldId id="313" r:id="rId11"/>
    <p:sldId id="3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9E3C1D73-78F0-8DCD-BF71-61164EE955BA}" name="Martha Evans" initials="ME" userId="S::mevans@ncb.org.uk::3c1badc2-301d-4c55-ab15-e0004543ecf2" providerId="AD"/>
  <p188:author id="{BD607792-142E-BCB4-EEE0-9352AC7C123D}" name="Aoife Nic Colaim" initials="AN" userId="S::ANiccolaim@ncb.org.uk::6aaa2443-ec71-4a99-a879-78a614b2bc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57E5"/>
    <a:srgbClr val="1B1464"/>
    <a:srgbClr val="3A8DFF"/>
    <a:srgbClr val="448DFF"/>
    <a:srgbClr val="878DFF"/>
    <a:srgbClr val="1B1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oife Nic Colaim" userId="6aaa2443-ec71-4a99-a879-78a614b2bc72" providerId="ADAL" clId="{915A54D2-D6DC-4892-91B1-50F05D8AC55B}"/>
    <pc:docChg chg="custSel delSld modSld">
      <pc:chgData name="Aoife Nic Colaim" userId="6aaa2443-ec71-4a99-a879-78a614b2bc72" providerId="ADAL" clId="{915A54D2-D6DC-4892-91B1-50F05D8AC55B}" dt="2024-09-19T19:38:28.716" v="20" actId="478"/>
      <pc:docMkLst>
        <pc:docMk/>
      </pc:docMkLst>
      <pc:sldChg chg="del">
        <pc:chgData name="Aoife Nic Colaim" userId="6aaa2443-ec71-4a99-a879-78a614b2bc72" providerId="ADAL" clId="{915A54D2-D6DC-4892-91B1-50F05D8AC55B}" dt="2024-09-19T19:36:25.852" v="0" actId="47"/>
        <pc:sldMkLst>
          <pc:docMk/>
          <pc:sldMk cId="4020833965" sldId="259"/>
        </pc:sldMkLst>
      </pc:sldChg>
      <pc:sldChg chg="del">
        <pc:chgData name="Aoife Nic Colaim" userId="6aaa2443-ec71-4a99-a879-78a614b2bc72" providerId="ADAL" clId="{915A54D2-D6DC-4892-91B1-50F05D8AC55B}" dt="2024-09-19T19:37:52.827" v="1" actId="47"/>
        <pc:sldMkLst>
          <pc:docMk/>
          <pc:sldMk cId="147247078" sldId="310"/>
        </pc:sldMkLst>
      </pc:sldChg>
      <pc:sldChg chg="delSp modSp mod">
        <pc:chgData name="Aoife Nic Colaim" userId="6aaa2443-ec71-4a99-a879-78a614b2bc72" providerId="ADAL" clId="{915A54D2-D6DC-4892-91B1-50F05D8AC55B}" dt="2024-09-19T19:38:28.716" v="20" actId="478"/>
        <pc:sldMkLst>
          <pc:docMk/>
          <pc:sldMk cId="519840898" sldId="311"/>
        </pc:sldMkLst>
        <pc:spChg chg="mod">
          <ac:chgData name="Aoife Nic Colaim" userId="6aaa2443-ec71-4a99-a879-78a614b2bc72" providerId="ADAL" clId="{915A54D2-D6DC-4892-91B1-50F05D8AC55B}" dt="2024-09-19T19:38:25.656" v="19" actId="20577"/>
          <ac:spMkLst>
            <pc:docMk/>
            <pc:sldMk cId="519840898" sldId="311"/>
            <ac:spMk id="3" creationId="{D811CB08-C74C-23DE-B51E-47257838B1C9}"/>
          </ac:spMkLst>
        </pc:spChg>
        <pc:spChg chg="mod">
          <ac:chgData name="Aoife Nic Colaim" userId="6aaa2443-ec71-4a99-a879-78a614b2bc72" providerId="ADAL" clId="{915A54D2-D6DC-4892-91B1-50F05D8AC55B}" dt="2024-09-19T19:38:21.340" v="18" actId="20577"/>
          <ac:spMkLst>
            <pc:docMk/>
            <pc:sldMk cId="519840898" sldId="311"/>
            <ac:spMk id="15" creationId="{030BC0B9-8C5E-690F-75D5-79753247810D}"/>
          </ac:spMkLst>
        </pc:spChg>
        <pc:spChg chg="mod">
          <ac:chgData name="Aoife Nic Colaim" userId="6aaa2443-ec71-4a99-a879-78a614b2bc72" providerId="ADAL" clId="{915A54D2-D6DC-4892-91B1-50F05D8AC55B}" dt="2024-09-19T19:38:09.554" v="3" actId="14100"/>
          <ac:spMkLst>
            <pc:docMk/>
            <pc:sldMk cId="519840898" sldId="311"/>
            <ac:spMk id="18" creationId="{794FD819-3BCC-5431-36A9-7B7D27E0704D}"/>
          </ac:spMkLst>
        </pc:spChg>
        <pc:picChg chg="del">
          <ac:chgData name="Aoife Nic Colaim" userId="6aaa2443-ec71-4a99-a879-78a614b2bc72" providerId="ADAL" clId="{915A54D2-D6DC-4892-91B1-50F05D8AC55B}" dt="2024-09-19T19:38:28.716" v="20" actId="478"/>
          <ac:picMkLst>
            <pc:docMk/>
            <pc:sldMk cId="519840898" sldId="311"/>
            <ac:picMk id="11" creationId="{FE3E04FE-CB17-4D8C-7303-73CF01132CBD}"/>
          </ac:picMkLst>
        </pc:picChg>
      </pc:sldChg>
    </pc:docChg>
  </pc:docChgLst>
  <pc:docChgLst>
    <pc:chgData name="Martha Evans" userId="3c1badc2-301d-4c55-ab15-e0004543ecf2" providerId="ADAL" clId="{0E4E7C76-72A7-4D92-AA1A-423A2226EDB4}"/>
    <pc:docChg chg="undo custSel modSld sldOrd">
      <pc:chgData name="Martha Evans" userId="3c1badc2-301d-4c55-ab15-e0004543ecf2" providerId="ADAL" clId="{0E4E7C76-72A7-4D92-AA1A-423A2226EDB4}" dt="2024-08-20T11:03:33.858" v="68" actId="207"/>
      <pc:docMkLst>
        <pc:docMk/>
      </pc:docMkLst>
      <pc:sldChg chg="ord">
        <pc:chgData name="Martha Evans" userId="3c1badc2-301d-4c55-ab15-e0004543ecf2" providerId="ADAL" clId="{0E4E7C76-72A7-4D92-AA1A-423A2226EDB4}" dt="2024-08-19T12:21:13.234" v="0" actId="20578"/>
        <pc:sldMkLst>
          <pc:docMk/>
          <pc:sldMk cId="3982350120" sldId="258"/>
        </pc:sldMkLst>
      </pc:sldChg>
      <pc:sldChg chg="modSp mod">
        <pc:chgData name="Martha Evans" userId="3c1badc2-301d-4c55-ab15-e0004543ecf2" providerId="ADAL" clId="{0E4E7C76-72A7-4D92-AA1A-423A2226EDB4}" dt="2024-08-19T12:23:21.586" v="32" actId="1036"/>
        <pc:sldMkLst>
          <pc:docMk/>
          <pc:sldMk cId="519840898" sldId="311"/>
        </pc:sldMkLst>
        <pc:spChg chg="mod">
          <ac:chgData name="Martha Evans" userId="3c1badc2-301d-4c55-ab15-e0004543ecf2" providerId="ADAL" clId="{0E4E7C76-72A7-4D92-AA1A-423A2226EDB4}" dt="2024-08-19T12:23:09.396" v="3" actId="948"/>
          <ac:spMkLst>
            <pc:docMk/>
            <pc:sldMk cId="519840898" sldId="311"/>
            <ac:spMk id="3" creationId="{D811CB08-C74C-23DE-B51E-47257838B1C9}"/>
          </ac:spMkLst>
        </pc:spChg>
        <pc:picChg chg="mod">
          <ac:chgData name="Martha Evans" userId="3c1badc2-301d-4c55-ab15-e0004543ecf2" providerId="ADAL" clId="{0E4E7C76-72A7-4D92-AA1A-423A2226EDB4}" dt="2024-08-19T12:23:15.927" v="14" actId="1036"/>
          <ac:picMkLst>
            <pc:docMk/>
            <pc:sldMk cId="519840898" sldId="311"/>
            <ac:picMk id="10" creationId="{6C079C80-C30C-A51F-0233-E54D44570571}"/>
          </ac:picMkLst>
        </pc:picChg>
        <pc:picChg chg="mod">
          <ac:chgData name="Martha Evans" userId="3c1badc2-301d-4c55-ab15-e0004543ecf2" providerId="ADAL" clId="{0E4E7C76-72A7-4D92-AA1A-423A2226EDB4}" dt="2024-08-19T12:23:21.586" v="32" actId="1036"/>
          <ac:picMkLst>
            <pc:docMk/>
            <pc:sldMk cId="519840898" sldId="311"/>
            <ac:picMk id="11" creationId="{FE3E04FE-CB17-4D8C-7303-73CF01132CBD}"/>
          </ac:picMkLst>
        </pc:picChg>
      </pc:sldChg>
      <pc:sldChg chg="addSp delSp modSp mod">
        <pc:chgData name="Martha Evans" userId="3c1badc2-301d-4c55-ab15-e0004543ecf2" providerId="ADAL" clId="{0E4E7C76-72A7-4D92-AA1A-423A2226EDB4}" dt="2024-08-20T11:03:33.858" v="68" actId="207"/>
        <pc:sldMkLst>
          <pc:docMk/>
          <pc:sldMk cId="4220142979" sldId="312"/>
        </pc:sldMkLst>
        <pc:spChg chg="del mod">
          <ac:chgData name="Martha Evans" userId="3c1badc2-301d-4c55-ab15-e0004543ecf2" providerId="ADAL" clId="{0E4E7C76-72A7-4D92-AA1A-423A2226EDB4}" dt="2024-08-20T11:02:53.482" v="63" actId="478"/>
          <ac:spMkLst>
            <pc:docMk/>
            <pc:sldMk cId="4220142979" sldId="312"/>
            <ac:spMk id="12" creationId="{59C2FFEE-2D8E-77D8-536A-0A5759905DBE}"/>
          </ac:spMkLst>
        </pc:spChg>
        <pc:spChg chg="add del mod">
          <ac:chgData name="Martha Evans" userId="3c1badc2-301d-4c55-ab15-e0004543ecf2" providerId="ADAL" clId="{0E4E7C76-72A7-4D92-AA1A-423A2226EDB4}" dt="2024-08-20T11:02:30.157" v="49" actId="1076"/>
          <ac:spMkLst>
            <pc:docMk/>
            <pc:sldMk cId="4220142979" sldId="312"/>
            <ac:spMk id="19" creationId="{DC567D46-0673-BF33-964D-985A1A0D84F8}"/>
          </ac:spMkLst>
        </pc:spChg>
        <pc:picChg chg="add del mod">
          <ac:chgData name="Martha Evans" userId="3c1badc2-301d-4c55-ab15-e0004543ecf2" providerId="ADAL" clId="{0E4E7C76-72A7-4D92-AA1A-423A2226EDB4}" dt="2024-08-20T11:02:48.947" v="60" actId="478"/>
          <ac:picMkLst>
            <pc:docMk/>
            <pc:sldMk cId="4220142979" sldId="312"/>
            <ac:picMk id="4" creationId="{F05A04B4-E6B1-413B-6218-69C6481CEFEA}"/>
          </ac:picMkLst>
        </pc:picChg>
        <pc:picChg chg="add del mod">
          <ac:chgData name="Martha Evans" userId="3c1badc2-301d-4c55-ab15-e0004543ecf2" providerId="ADAL" clId="{0E4E7C76-72A7-4D92-AA1A-423A2226EDB4}" dt="2024-08-20T11:02:59.156" v="64" actId="1076"/>
          <ac:picMkLst>
            <pc:docMk/>
            <pc:sldMk cId="4220142979" sldId="312"/>
            <ac:picMk id="6" creationId="{280CCB1D-B47C-0257-3BE8-D57546E77797}"/>
          </ac:picMkLst>
        </pc:picChg>
        <pc:picChg chg="del">
          <ac:chgData name="Martha Evans" userId="3c1badc2-301d-4c55-ab15-e0004543ecf2" providerId="ADAL" clId="{0E4E7C76-72A7-4D92-AA1A-423A2226EDB4}" dt="2024-08-20T11:01:49.908" v="34" actId="478"/>
          <ac:picMkLst>
            <pc:docMk/>
            <pc:sldMk cId="4220142979" sldId="312"/>
            <ac:picMk id="9" creationId="{FAECA5F8-D6A0-14BF-E2E0-4197EE12A566}"/>
          </ac:picMkLst>
        </pc:picChg>
        <pc:picChg chg="add del mod">
          <ac:chgData name="Martha Evans" userId="3c1badc2-301d-4c55-ab15-e0004543ecf2" providerId="ADAL" clId="{0E4E7C76-72A7-4D92-AA1A-423A2226EDB4}" dt="2024-08-20T11:02:24.974" v="48" actId="478"/>
          <ac:picMkLst>
            <pc:docMk/>
            <pc:sldMk cId="4220142979" sldId="312"/>
            <ac:picMk id="10" creationId="{D255860E-5206-8B45-2208-613650EFD65D}"/>
          </ac:picMkLst>
        </pc:picChg>
        <pc:picChg chg="del">
          <ac:chgData name="Martha Evans" userId="3c1badc2-301d-4c55-ab15-e0004543ecf2" providerId="ADAL" clId="{0E4E7C76-72A7-4D92-AA1A-423A2226EDB4}" dt="2024-08-20T11:01:50.934" v="35" actId="478"/>
          <ac:picMkLst>
            <pc:docMk/>
            <pc:sldMk cId="4220142979" sldId="312"/>
            <ac:picMk id="11" creationId="{F2C36B33-CCA4-6215-BAF9-F1BE9F563FCA}"/>
          </ac:picMkLst>
        </pc:picChg>
        <pc:picChg chg="add del mod">
          <ac:chgData name="Martha Evans" userId="3c1badc2-301d-4c55-ab15-e0004543ecf2" providerId="ADAL" clId="{0E4E7C76-72A7-4D92-AA1A-423A2226EDB4}" dt="2024-08-20T11:02:22.854" v="47" actId="478"/>
          <ac:picMkLst>
            <pc:docMk/>
            <pc:sldMk cId="4220142979" sldId="312"/>
            <ac:picMk id="16" creationId="{15C320AB-A374-BA83-497C-6594612AD06E}"/>
          </ac:picMkLst>
        </pc:picChg>
        <pc:picChg chg="add del mod">
          <ac:chgData name="Martha Evans" userId="3c1badc2-301d-4c55-ab15-e0004543ecf2" providerId="ADAL" clId="{0E4E7C76-72A7-4D92-AA1A-423A2226EDB4}" dt="2024-08-20T11:02:41.759" v="58" actId="478"/>
          <ac:picMkLst>
            <pc:docMk/>
            <pc:sldMk cId="4220142979" sldId="312"/>
            <ac:picMk id="18" creationId="{D75A3FB3-7F86-6569-AD9B-745DE820A802}"/>
          </ac:picMkLst>
        </pc:picChg>
        <pc:picChg chg="add mod">
          <ac:chgData name="Martha Evans" userId="3c1badc2-301d-4c55-ab15-e0004543ecf2" providerId="ADAL" clId="{0E4E7C76-72A7-4D92-AA1A-423A2226EDB4}" dt="2024-08-20T11:03:33.858" v="68" actId="207"/>
          <ac:picMkLst>
            <pc:docMk/>
            <pc:sldMk cId="4220142979" sldId="312"/>
            <ac:picMk id="21" creationId="{D8C1CECC-5564-AFA9-4768-EDAA60476449}"/>
          </ac:picMkLst>
        </pc:picChg>
      </pc:sldChg>
    </pc:docChg>
  </pc:docChgLst>
  <pc:docChgLst>
    <pc:chgData name="Thejashri Supriya" userId="d4d6c1e8-7cc2-45cc-9019-63955266a5f2" providerId="ADAL" clId="{719D3BA9-AF0B-499D-97F4-B8DAC895C958}"/>
    <pc:docChg chg="undo custSel modSld">
      <pc:chgData name="Thejashri Supriya" userId="d4d6c1e8-7cc2-45cc-9019-63955266a5f2" providerId="ADAL" clId="{719D3BA9-AF0B-499D-97F4-B8DAC895C958}" dt="2024-10-25T13:26:55.189" v="13" actId="20577"/>
      <pc:docMkLst>
        <pc:docMk/>
      </pc:docMkLst>
      <pc:sldChg chg="modSp mod">
        <pc:chgData name="Thejashri Supriya" userId="d4d6c1e8-7cc2-45cc-9019-63955266a5f2" providerId="ADAL" clId="{719D3BA9-AF0B-499D-97F4-B8DAC895C958}" dt="2024-10-25T13:26:55.189" v="13" actId="20577"/>
        <pc:sldMkLst>
          <pc:docMk/>
          <pc:sldMk cId="3982350120" sldId="258"/>
        </pc:sldMkLst>
        <pc:spChg chg="mod">
          <ac:chgData name="Thejashri Supriya" userId="d4d6c1e8-7cc2-45cc-9019-63955266a5f2" providerId="ADAL" clId="{719D3BA9-AF0B-499D-97F4-B8DAC895C958}" dt="2024-10-25T13:26:55.189" v="13" actId="20577"/>
          <ac:spMkLst>
            <pc:docMk/>
            <pc:sldMk cId="3982350120" sldId="258"/>
            <ac:spMk id="6" creationId="{0BFCC819-AE2F-DBC1-0C86-6CBDF26CF2B7}"/>
          </ac:spMkLst>
        </pc:spChg>
      </pc:sldChg>
    </pc:docChg>
  </pc:docChgLst>
  <pc:docChgLst>
    <pc:chgData name="Luke Evason-Browning" userId="3595951c-6db8-40c2-9ef3-7844efe92eaa" providerId="ADAL" clId="{5D3229B0-7844-4DCA-8491-85073FEAAB4F}"/>
    <pc:docChg chg="undo redo custSel modSld">
      <pc:chgData name="Luke Evason-Browning" userId="3595951c-6db8-40c2-9ef3-7844efe92eaa" providerId="ADAL" clId="{5D3229B0-7844-4DCA-8491-85073FEAAB4F}" dt="2024-08-20T15:43:43.517" v="357" actId="20577"/>
      <pc:docMkLst>
        <pc:docMk/>
      </pc:docMkLst>
      <pc:sldChg chg="addSp delSp modSp mod setBg">
        <pc:chgData name="Luke Evason-Browning" userId="3595951c-6db8-40c2-9ef3-7844efe92eaa" providerId="ADAL" clId="{5D3229B0-7844-4DCA-8491-85073FEAAB4F}" dt="2024-08-15T15:04:46.269" v="128" actId="207"/>
        <pc:sldMkLst>
          <pc:docMk/>
          <pc:sldMk cId="3599591982" sldId="257"/>
        </pc:sldMkLst>
        <pc:spChg chg="mod">
          <ac:chgData name="Luke Evason-Browning" userId="3595951c-6db8-40c2-9ef3-7844efe92eaa" providerId="ADAL" clId="{5D3229B0-7844-4DCA-8491-85073FEAAB4F}" dt="2024-08-15T15:03:35.398" v="118" actId="207"/>
          <ac:spMkLst>
            <pc:docMk/>
            <pc:sldMk cId="3599591982" sldId="257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5D3229B0-7844-4DCA-8491-85073FEAAB4F}" dt="2024-08-15T15:04:46.269" v="128" actId="207"/>
          <ac:spMkLst>
            <pc:docMk/>
            <pc:sldMk cId="3599591982" sldId="257"/>
            <ac:spMk id="16" creationId="{A6487826-AA15-8608-E031-BA061296FBDF}"/>
          </ac:spMkLst>
        </pc:spChg>
        <pc:picChg chg="add del mod">
          <ac:chgData name="Luke Evason-Browning" userId="3595951c-6db8-40c2-9ef3-7844efe92eaa" providerId="ADAL" clId="{5D3229B0-7844-4DCA-8491-85073FEAAB4F}" dt="2024-08-15T14:40:02.530" v="44" actId="478"/>
          <ac:picMkLst>
            <pc:docMk/>
            <pc:sldMk cId="3599591982" sldId="257"/>
            <ac:picMk id="3" creationId="{65DFC0DA-EE0D-C79F-C29B-A236A5F1005E}"/>
          </ac:picMkLst>
        </pc:picChg>
        <pc:picChg chg="mod ord">
          <ac:chgData name="Luke Evason-Browning" userId="3595951c-6db8-40c2-9ef3-7844efe92eaa" providerId="ADAL" clId="{5D3229B0-7844-4DCA-8491-85073FEAAB4F}" dt="2024-08-15T14:38:59.844" v="36" actId="166"/>
          <ac:picMkLst>
            <pc:docMk/>
            <pc:sldMk cId="3599591982" sldId="257"/>
            <ac:picMk id="15" creationId="{C9C96347-3B1E-DD3D-6337-375DB0F4174C}"/>
          </ac:picMkLst>
        </pc:picChg>
        <pc:picChg chg="mod">
          <ac:chgData name="Luke Evason-Browning" userId="3595951c-6db8-40c2-9ef3-7844efe92eaa" providerId="ADAL" clId="{5D3229B0-7844-4DCA-8491-85073FEAAB4F}" dt="2024-08-15T14:39:01.308" v="38" actId="207"/>
          <ac:picMkLst>
            <pc:docMk/>
            <pc:sldMk cId="3599591982" sldId="257"/>
            <ac:picMk id="39" creationId="{CCA46D80-4252-9C6D-B0CB-9169862FF210}"/>
          </ac:picMkLst>
        </pc:picChg>
      </pc:sldChg>
      <pc:sldChg chg="addSp modSp mod setBg">
        <pc:chgData name="Luke Evason-Browning" userId="3595951c-6db8-40c2-9ef3-7844efe92eaa" providerId="ADAL" clId="{5D3229B0-7844-4DCA-8491-85073FEAAB4F}" dt="2024-08-19T15:55:49.103" v="135"/>
        <pc:sldMkLst>
          <pc:docMk/>
          <pc:sldMk cId="3982350120" sldId="258"/>
        </pc:sldMkLst>
        <pc:spChg chg="mod">
          <ac:chgData name="Luke Evason-Browning" userId="3595951c-6db8-40c2-9ef3-7844efe92eaa" providerId="ADAL" clId="{5D3229B0-7844-4DCA-8491-85073FEAAB4F}" dt="2024-08-15T15:04:19.791" v="125" actId="207"/>
          <ac:spMkLst>
            <pc:docMk/>
            <pc:sldMk cId="3982350120" sldId="258"/>
            <ac:spMk id="4" creationId="{69D75DA6-776C-FB00-FE3C-013E1D574BAB}"/>
          </ac:spMkLst>
        </pc:spChg>
        <pc:spChg chg="mod">
          <ac:chgData name="Luke Evason-Browning" userId="3595951c-6db8-40c2-9ef3-7844efe92eaa" providerId="ADAL" clId="{5D3229B0-7844-4DCA-8491-85073FEAAB4F}" dt="2024-08-15T15:04:39.931" v="127" actId="1076"/>
          <ac:spMkLst>
            <pc:docMk/>
            <pc:sldMk cId="3982350120" sldId="258"/>
            <ac:spMk id="6" creationId="{0BFCC819-AE2F-DBC1-0C86-6CBDF26CF2B7}"/>
          </ac:spMkLst>
        </pc:spChg>
        <pc:spChg chg="mod">
          <ac:chgData name="Luke Evason-Browning" userId="3595951c-6db8-40c2-9ef3-7844efe92eaa" providerId="ADAL" clId="{5D3229B0-7844-4DCA-8491-85073FEAAB4F}" dt="2024-08-15T15:03:40.104" v="119" actId="207"/>
          <ac:spMkLst>
            <pc:docMk/>
            <pc:sldMk cId="3982350120" sldId="258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5D3229B0-7844-4DCA-8491-85073FEAAB4F}" dt="2024-08-15T14:48:38.163" v="106" actId="207"/>
          <ac:spMkLst>
            <pc:docMk/>
            <pc:sldMk cId="3982350120" sldId="258"/>
            <ac:spMk id="27" creationId="{8C642A86-1796-8F1D-A638-B0AB665F5952}"/>
          </ac:spMkLst>
        </pc:spChg>
        <pc:picChg chg="add mod">
          <ac:chgData name="Luke Evason-Browning" userId="3595951c-6db8-40c2-9ef3-7844efe92eaa" providerId="ADAL" clId="{5D3229B0-7844-4DCA-8491-85073FEAAB4F}" dt="2024-08-19T15:55:49.103" v="135"/>
          <ac:picMkLst>
            <pc:docMk/>
            <pc:sldMk cId="3982350120" sldId="258"/>
            <ac:picMk id="2" creationId="{82F7F802-5532-AEE3-0F4D-DA77657E6407}"/>
          </ac:picMkLst>
        </pc:picChg>
      </pc:sldChg>
      <pc:sldChg chg="addSp modSp mod setBg">
        <pc:chgData name="Luke Evason-Browning" userId="3595951c-6db8-40c2-9ef3-7844efe92eaa" providerId="ADAL" clId="{5D3229B0-7844-4DCA-8491-85073FEAAB4F}" dt="2024-08-19T15:56:07.368" v="148" actId="1076"/>
        <pc:sldMkLst>
          <pc:docMk/>
          <pc:sldMk cId="4020833965" sldId="259"/>
        </pc:sldMkLst>
        <pc:spChg chg="mod">
          <ac:chgData name="Luke Evason-Browning" userId="3595951c-6db8-40c2-9ef3-7844efe92eaa" providerId="ADAL" clId="{5D3229B0-7844-4DCA-8491-85073FEAAB4F}" dt="2024-08-19T15:56:07.368" v="148" actId="1076"/>
          <ac:spMkLst>
            <pc:docMk/>
            <pc:sldMk cId="4020833965" sldId="259"/>
            <ac:spMk id="4" creationId="{69D75DA6-776C-FB00-FE3C-013E1D574BAB}"/>
          </ac:spMkLst>
        </pc:spChg>
        <pc:spChg chg="mod">
          <ac:chgData name="Luke Evason-Browning" userId="3595951c-6db8-40c2-9ef3-7844efe92eaa" providerId="ADAL" clId="{5D3229B0-7844-4DCA-8491-85073FEAAB4F}" dt="2024-08-19T15:56:03.485" v="147" actId="1035"/>
          <ac:spMkLst>
            <pc:docMk/>
            <pc:sldMk cId="4020833965" sldId="259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5D3229B0-7844-4DCA-8491-85073FEAAB4F}" dt="2024-08-19T15:56:03.485" v="147" actId="1035"/>
          <ac:spMkLst>
            <pc:docMk/>
            <pc:sldMk cId="4020833965" sldId="259"/>
            <ac:spMk id="16" creationId="{A6487826-AA15-8608-E031-BA061296FBDF}"/>
          </ac:spMkLst>
        </pc:spChg>
        <pc:spChg chg="mod">
          <ac:chgData name="Luke Evason-Browning" userId="3595951c-6db8-40c2-9ef3-7844efe92eaa" providerId="ADAL" clId="{5D3229B0-7844-4DCA-8491-85073FEAAB4F}" dt="2024-08-19T15:56:03.485" v="147" actId="1035"/>
          <ac:spMkLst>
            <pc:docMk/>
            <pc:sldMk cId="4020833965" sldId="259"/>
            <ac:spMk id="28" creationId="{2842498E-4FFC-471A-FC0D-8210592F04B2}"/>
          </ac:spMkLst>
        </pc:spChg>
        <pc:spChg chg="mod">
          <ac:chgData name="Luke Evason-Browning" userId="3595951c-6db8-40c2-9ef3-7844efe92eaa" providerId="ADAL" clId="{5D3229B0-7844-4DCA-8491-85073FEAAB4F}" dt="2024-08-19T15:56:03.485" v="147" actId="1035"/>
          <ac:spMkLst>
            <pc:docMk/>
            <pc:sldMk cId="4020833965" sldId="259"/>
            <ac:spMk id="30" creationId="{BBA29985-04EC-D842-9275-47D242C06964}"/>
          </ac:spMkLst>
        </pc:spChg>
        <pc:spChg chg="mod">
          <ac:chgData name="Luke Evason-Browning" userId="3595951c-6db8-40c2-9ef3-7844efe92eaa" providerId="ADAL" clId="{5D3229B0-7844-4DCA-8491-85073FEAAB4F}" dt="2024-08-19T15:56:03.485" v="147" actId="1035"/>
          <ac:spMkLst>
            <pc:docMk/>
            <pc:sldMk cId="4020833965" sldId="259"/>
            <ac:spMk id="40" creationId="{90A50933-AF38-439C-436B-D5B17691B453}"/>
          </ac:spMkLst>
        </pc:spChg>
        <pc:spChg chg="mod">
          <ac:chgData name="Luke Evason-Browning" userId="3595951c-6db8-40c2-9ef3-7844efe92eaa" providerId="ADAL" clId="{5D3229B0-7844-4DCA-8491-85073FEAAB4F}" dt="2024-08-19T15:56:03.485" v="147" actId="1035"/>
          <ac:spMkLst>
            <pc:docMk/>
            <pc:sldMk cId="4020833965" sldId="259"/>
            <ac:spMk id="42" creationId="{3972BADA-6A8B-04B0-44FB-C022D4F3EFC2}"/>
          </ac:spMkLst>
        </pc:spChg>
        <pc:picChg chg="add mod">
          <ac:chgData name="Luke Evason-Browning" userId="3595951c-6db8-40c2-9ef3-7844efe92eaa" providerId="ADAL" clId="{5D3229B0-7844-4DCA-8491-85073FEAAB4F}" dt="2024-08-19T15:55:54.049" v="136"/>
          <ac:picMkLst>
            <pc:docMk/>
            <pc:sldMk cId="4020833965" sldId="259"/>
            <ac:picMk id="2" creationId="{8DDF7C9D-BF07-02F0-23C7-E1E250B7B6C9}"/>
          </ac:picMkLst>
        </pc:picChg>
        <pc:picChg chg="mod">
          <ac:chgData name="Luke Evason-Browning" userId="3595951c-6db8-40c2-9ef3-7844efe92eaa" providerId="ADAL" clId="{5D3229B0-7844-4DCA-8491-85073FEAAB4F}" dt="2024-08-19T15:56:03.485" v="147" actId="1035"/>
          <ac:picMkLst>
            <pc:docMk/>
            <pc:sldMk cId="4020833965" sldId="259"/>
            <ac:picMk id="14" creationId="{64565301-2DB6-9FB7-C63F-A00706C1B353}"/>
          </ac:picMkLst>
        </pc:picChg>
        <pc:picChg chg="mod">
          <ac:chgData name="Luke Evason-Browning" userId="3595951c-6db8-40c2-9ef3-7844efe92eaa" providerId="ADAL" clId="{5D3229B0-7844-4DCA-8491-85073FEAAB4F}" dt="2024-08-19T15:56:03.485" v="147" actId="1035"/>
          <ac:picMkLst>
            <pc:docMk/>
            <pc:sldMk cId="4020833965" sldId="259"/>
            <ac:picMk id="31" creationId="{170A3151-781C-88F5-0C8C-1C76E8CFB2E9}"/>
          </ac:picMkLst>
        </pc:picChg>
      </pc:sldChg>
      <pc:sldChg chg="addSp delSp modSp mod setBg">
        <pc:chgData name="Luke Evason-Browning" userId="3595951c-6db8-40c2-9ef3-7844efe92eaa" providerId="ADAL" clId="{5D3229B0-7844-4DCA-8491-85073FEAAB4F}" dt="2024-08-20T15:43:43.517" v="357" actId="20577"/>
        <pc:sldMkLst>
          <pc:docMk/>
          <pc:sldMk cId="1636139155" sldId="260"/>
        </pc:sldMkLst>
        <pc:spChg chg="add del mod">
          <ac:chgData name="Luke Evason-Browning" userId="3595951c-6db8-40c2-9ef3-7844efe92eaa" providerId="ADAL" clId="{5D3229B0-7844-4DCA-8491-85073FEAAB4F}" dt="2024-08-20T08:48:34.913" v="348" actId="478"/>
          <ac:spMkLst>
            <pc:docMk/>
            <pc:sldMk cId="1636139155" sldId="260"/>
            <ac:spMk id="3" creationId="{3977E027-5D20-76E6-2920-B3BCB4A5C138}"/>
          </ac:spMkLst>
        </pc:spChg>
        <pc:spChg chg="add mod">
          <ac:chgData name="Luke Evason-Browning" userId="3595951c-6db8-40c2-9ef3-7844efe92eaa" providerId="ADAL" clId="{5D3229B0-7844-4DCA-8491-85073FEAAB4F}" dt="2024-08-19T16:10:27.951" v="284"/>
          <ac:spMkLst>
            <pc:docMk/>
            <pc:sldMk cId="1636139155" sldId="260"/>
            <ac:spMk id="4" creationId="{00CE9F13-B76C-9BE6-B545-A2103507D9C8}"/>
          </ac:spMkLst>
        </pc:spChg>
        <pc:spChg chg="add mod">
          <ac:chgData name="Luke Evason-Browning" userId="3595951c-6db8-40c2-9ef3-7844efe92eaa" providerId="ADAL" clId="{5D3229B0-7844-4DCA-8491-85073FEAAB4F}" dt="2024-08-20T15:43:43.517" v="357" actId="20577"/>
          <ac:spMkLst>
            <pc:docMk/>
            <pc:sldMk cId="1636139155" sldId="260"/>
            <ac:spMk id="4" creationId="{5A5BB659-BA77-7178-EB98-6EEB09686057}"/>
          </ac:spMkLst>
        </pc:spChg>
        <pc:spChg chg="mod">
          <ac:chgData name="Luke Evason-Browning" userId="3595951c-6db8-40c2-9ef3-7844efe92eaa" providerId="ADAL" clId="{5D3229B0-7844-4DCA-8491-85073FEAAB4F}" dt="2024-08-15T14:36:30.047" v="16" actId="207"/>
          <ac:spMkLst>
            <pc:docMk/>
            <pc:sldMk cId="1636139155" sldId="260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5D3229B0-7844-4DCA-8491-85073FEAAB4F}" dt="2024-08-15T14:36:35.495" v="17" actId="207"/>
          <ac:spMkLst>
            <pc:docMk/>
            <pc:sldMk cId="1636139155" sldId="260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5D3229B0-7844-4DCA-8491-85073FEAAB4F}" dt="2024-08-19T15:56:18.770" v="158" actId="1035"/>
          <ac:spMkLst>
            <pc:docMk/>
            <pc:sldMk cId="1636139155" sldId="260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5D3229B0-7844-4DCA-8491-85073FEAAB4F}" dt="2024-08-19T15:56:18.770" v="158" actId="1035"/>
          <ac:spMkLst>
            <pc:docMk/>
            <pc:sldMk cId="1636139155" sldId="260"/>
            <ac:spMk id="14" creationId="{BAE14904-B7DE-626A-F652-B82B0E05DF5B}"/>
          </ac:spMkLst>
        </pc:spChg>
        <pc:spChg chg="mod">
          <ac:chgData name="Luke Evason-Browning" userId="3595951c-6db8-40c2-9ef3-7844efe92eaa" providerId="ADAL" clId="{5D3229B0-7844-4DCA-8491-85073FEAAB4F}" dt="2024-08-19T16:11:49.514" v="322" actId="1035"/>
          <ac:spMkLst>
            <pc:docMk/>
            <pc:sldMk cId="1636139155" sldId="260"/>
            <ac:spMk id="15" creationId="{030BC0B9-8C5E-690F-75D5-79753247810D}"/>
          </ac:spMkLst>
        </pc:spChg>
        <pc:spChg chg="mod">
          <ac:chgData name="Luke Evason-Browning" userId="3595951c-6db8-40c2-9ef3-7844efe92eaa" providerId="ADAL" clId="{5D3229B0-7844-4DCA-8491-85073FEAAB4F}" dt="2024-08-19T15:56:18.770" v="158" actId="1035"/>
          <ac:spMkLst>
            <pc:docMk/>
            <pc:sldMk cId="1636139155" sldId="260"/>
            <ac:spMk id="19" creationId="{DC567D46-0673-BF33-964D-985A1A0D84F8}"/>
          </ac:spMkLst>
        </pc:spChg>
        <pc:spChg chg="mod">
          <ac:chgData name="Luke Evason-Browning" userId="3595951c-6db8-40c2-9ef3-7844efe92eaa" providerId="ADAL" clId="{5D3229B0-7844-4DCA-8491-85073FEAAB4F}" dt="2024-08-20T09:07:21.651" v="354" actId="207"/>
          <ac:spMkLst>
            <pc:docMk/>
            <pc:sldMk cId="1636139155" sldId="260"/>
            <ac:spMk id="20" creationId="{DAE2FB3B-9249-4ABD-0416-27A825764588}"/>
          </ac:spMkLst>
        </pc:spChg>
        <pc:spChg chg="mod">
          <ac:chgData name="Luke Evason-Browning" userId="3595951c-6db8-40c2-9ef3-7844efe92eaa" providerId="ADAL" clId="{5D3229B0-7844-4DCA-8491-85073FEAAB4F}" dt="2024-08-20T09:07:24.634" v="355" actId="207"/>
          <ac:spMkLst>
            <pc:docMk/>
            <pc:sldMk cId="1636139155" sldId="260"/>
            <ac:spMk id="21" creationId="{424340C4-B76C-A17D-2D00-4938CDFEAD81}"/>
          </ac:spMkLst>
        </pc:spChg>
        <pc:spChg chg="mod">
          <ac:chgData name="Luke Evason-Browning" userId="3595951c-6db8-40c2-9ef3-7844efe92eaa" providerId="ADAL" clId="{5D3229B0-7844-4DCA-8491-85073FEAAB4F}" dt="2024-08-19T15:56:18.770" v="158" actId="1035"/>
          <ac:spMkLst>
            <pc:docMk/>
            <pc:sldMk cId="1636139155" sldId="260"/>
            <ac:spMk id="22" creationId="{5CC397E0-5338-EC44-BE3D-225F25B75CC2}"/>
          </ac:spMkLst>
        </pc:spChg>
        <pc:spChg chg="mod">
          <ac:chgData name="Luke Evason-Browning" userId="3595951c-6db8-40c2-9ef3-7844efe92eaa" providerId="ADAL" clId="{5D3229B0-7844-4DCA-8491-85073FEAAB4F}" dt="2024-08-19T15:56:18.770" v="158" actId="1035"/>
          <ac:spMkLst>
            <pc:docMk/>
            <pc:sldMk cId="1636139155" sldId="260"/>
            <ac:spMk id="24" creationId="{8F58FB81-C75D-12F1-C80A-CD379B6408F9}"/>
          </ac:spMkLst>
        </pc:spChg>
        <pc:picChg chg="add mod">
          <ac:chgData name="Luke Evason-Browning" userId="3595951c-6db8-40c2-9ef3-7844efe92eaa" providerId="ADAL" clId="{5D3229B0-7844-4DCA-8491-85073FEAAB4F}" dt="2024-08-19T15:56:19.711" v="159"/>
          <ac:picMkLst>
            <pc:docMk/>
            <pc:sldMk cId="1636139155" sldId="260"/>
            <ac:picMk id="2" creationId="{2AF6C1EC-2ADD-88AB-0A76-42433B901AB6}"/>
          </ac:picMkLst>
        </pc:picChg>
      </pc:sldChg>
      <pc:sldChg chg="addSp modSp mod setBg">
        <pc:chgData name="Luke Evason-Browning" userId="3595951c-6db8-40c2-9ef3-7844efe92eaa" providerId="ADAL" clId="{5D3229B0-7844-4DCA-8491-85073FEAAB4F}" dt="2024-08-19T16:07:02.367" v="246" actId="207"/>
        <pc:sldMkLst>
          <pc:docMk/>
          <pc:sldMk cId="1253930077" sldId="309"/>
        </pc:sldMkLst>
        <pc:spChg chg="mod">
          <ac:chgData name="Luke Evason-Browning" userId="3595951c-6db8-40c2-9ef3-7844efe92eaa" providerId="ADAL" clId="{5D3229B0-7844-4DCA-8491-85073FEAAB4F}" dt="2024-08-15T14:48:16.189" v="103" actId="207"/>
          <ac:spMkLst>
            <pc:docMk/>
            <pc:sldMk cId="1253930077" sldId="309"/>
            <ac:spMk id="3" creationId="{A070F455-B078-1732-ABF8-1058635A2C54}"/>
          </ac:spMkLst>
        </pc:spChg>
        <pc:spChg chg="mod">
          <ac:chgData name="Luke Evason-Browning" userId="3595951c-6db8-40c2-9ef3-7844efe92eaa" providerId="ADAL" clId="{5D3229B0-7844-4DCA-8491-85073FEAAB4F}" dt="2024-08-15T14:48:18.503" v="104" actId="207"/>
          <ac:spMkLst>
            <pc:docMk/>
            <pc:sldMk cId="1253930077" sldId="309"/>
            <ac:spMk id="4" creationId="{1AA4FFB1-7A93-1744-CA13-EAD8BEF002EC}"/>
          </ac:spMkLst>
        </pc:spChg>
        <pc:spChg chg="mod">
          <ac:chgData name="Luke Evason-Browning" userId="3595951c-6db8-40c2-9ef3-7844efe92eaa" providerId="ADAL" clId="{5D3229B0-7844-4DCA-8491-85073FEAAB4F}" dt="2024-08-19T16:06:56.010" v="244" actId="1076"/>
          <ac:spMkLst>
            <pc:docMk/>
            <pc:sldMk cId="1253930077" sldId="309"/>
            <ac:spMk id="8" creationId="{ED4A1DFD-9DDB-B1C6-854C-0DFCE1EADAFB}"/>
          </ac:spMkLst>
        </pc:spChg>
        <pc:spChg chg="add mod">
          <ac:chgData name="Luke Evason-Browning" userId="3595951c-6db8-40c2-9ef3-7844efe92eaa" providerId="ADAL" clId="{5D3229B0-7844-4DCA-8491-85073FEAAB4F}" dt="2024-08-19T16:07:02.367" v="246" actId="207"/>
          <ac:spMkLst>
            <pc:docMk/>
            <pc:sldMk cId="1253930077" sldId="309"/>
            <ac:spMk id="11" creationId="{DD1FF9D2-7E3D-3C6F-8109-15EB060DBBBC}"/>
          </ac:spMkLst>
        </pc:spChg>
        <pc:spChg chg="mod">
          <ac:chgData name="Luke Evason-Browning" userId="3595951c-6db8-40c2-9ef3-7844efe92eaa" providerId="ADAL" clId="{5D3229B0-7844-4DCA-8491-85073FEAAB4F}" dt="2024-08-15T14:47:13.240" v="98" actId="207"/>
          <ac:spMkLst>
            <pc:docMk/>
            <pc:sldMk cId="1253930077" sldId="309"/>
            <ac:spMk id="16" creationId="{91E2873D-7A61-CC48-663E-48FDAACC575A}"/>
          </ac:spMkLst>
        </pc:spChg>
        <pc:picChg chg="add mod">
          <ac:chgData name="Luke Evason-Browning" userId="3595951c-6db8-40c2-9ef3-7844efe92eaa" providerId="ADAL" clId="{5D3229B0-7844-4DCA-8491-85073FEAAB4F}" dt="2024-08-19T16:03:59.174" v="160"/>
          <ac:picMkLst>
            <pc:docMk/>
            <pc:sldMk cId="1253930077" sldId="309"/>
            <ac:picMk id="10" creationId="{C7E78E34-9FA7-C1D1-5F6C-5DCC96530B9D}"/>
          </ac:picMkLst>
        </pc:picChg>
      </pc:sldChg>
      <pc:sldChg chg="addSp modSp mod setBg">
        <pc:chgData name="Luke Evason-Browning" userId="3595951c-6db8-40c2-9ef3-7844efe92eaa" providerId="ADAL" clId="{5D3229B0-7844-4DCA-8491-85073FEAAB4F}" dt="2024-08-19T16:04:17.235" v="188" actId="1035"/>
        <pc:sldMkLst>
          <pc:docMk/>
          <pc:sldMk cId="147247078" sldId="310"/>
        </pc:sldMkLst>
        <pc:spChg chg="mod">
          <ac:chgData name="Luke Evason-Browning" userId="3595951c-6db8-40c2-9ef3-7844efe92eaa" providerId="ADAL" clId="{5D3229B0-7844-4DCA-8491-85073FEAAB4F}" dt="2024-08-19T16:04:13.245" v="170" actId="1035"/>
          <ac:spMkLst>
            <pc:docMk/>
            <pc:sldMk cId="147247078" sldId="310"/>
            <ac:spMk id="2" creationId="{766636EB-364F-D60A-FACF-F0430FC937D2}"/>
          </ac:spMkLst>
        </pc:spChg>
        <pc:spChg chg="mod">
          <ac:chgData name="Luke Evason-Browning" userId="3595951c-6db8-40c2-9ef3-7844efe92eaa" providerId="ADAL" clId="{5D3229B0-7844-4DCA-8491-85073FEAAB4F}" dt="2024-08-19T16:04:13.245" v="170" actId="1035"/>
          <ac:spMkLst>
            <pc:docMk/>
            <pc:sldMk cId="147247078" sldId="310"/>
            <ac:spMk id="4" creationId="{69D75DA6-776C-FB00-FE3C-013E1D574BAB}"/>
          </ac:spMkLst>
        </pc:spChg>
        <pc:spChg chg="mod">
          <ac:chgData name="Luke Evason-Browning" userId="3595951c-6db8-40c2-9ef3-7844efe92eaa" providerId="ADAL" clId="{5D3229B0-7844-4DCA-8491-85073FEAAB4F}" dt="2024-08-19T16:04:13.245" v="170" actId="1035"/>
          <ac:spMkLst>
            <pc:docMk/>
            <pc:sldMk cId="147247078" sldId="310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5D3229B0-7844-4DCA-8491-85073FEAAB4F}" dt="2024-08-19T16:04:13.245" v="170" actId="1035"/>
          <ac:spMkLst>
            <pc:docMk/>
            <pc:sldMk cId="147247078" sldId="310"/>
            <ac:spMk id="16" creationId="{A6487826-AA15-8608-E031-BA061296FBDF}"/>
          </ac:spMkLst>
        </pc:spChg>
        <pc:spChg chg="mod">
          <ac:chgData name="Luke Evason-Browning" userId="3595951c-6db8-40c2-9ef3-7844efe92eaa" providerId="ADAL" clId="{5D3229B0-7844-4DCA-8491-85073FEAAB4F}" dt="2024-08-19T16:04:17.235" v="188" actId="1035"/>
          <ac:spMkLst>
            <pc:docMk/>
            <pc:sldMk cId="147247078" sldId="310"/>
            <ac:spMk id="28" creationId="{2842498E-4FFC-471A-FC0D-8210592F04B2}"/>
          </ac:spMkLst>
        </pc:spChg>
        <pc:spChg chg="mod">
          <ac:chgData name="Luke Evason-Browning" userId="3595951c-6db8-40c2-9ef3-7844efe92eaa" providerId="ADAL" clId="{5D3229B0-7844-4DCA-8491-85073FEAAB4F}" dt="2024-08-19T16:04:15.652" v="179" actId="1035"/>
          <ac:spMkLst>
            <pc:docMk/>
            <pc:sldMk cId="147247078" sldId="310"/>
            <ac:spMk id="30" creationId="{BBA29985-04EC-D842-9275-47D242C06964}"/>
          </ac:spMkLst>
        </pc:spChg>
        <pc:spChg chg="mod">
          <ac:chgData name="Luke Evason-Browning" userId="3595951c-6db8-40c2-9ef3-7844efe92eaa" providerId="ADAL" clId="{5D3229B0-7844-4DCA-8491-85073FEAAB4F}" dt="2024-08-19T16:04:13.245" v="170" actId="1035"/>
          <ac:spMkLst>
            <pc:docMk/>
            <pc:sldMk cId="147247078" sldId="310"/>
            <ac:spMk id="40" creationId="{90A50933-AF38-439C-436B-D5B17691B453}"/>
          </ac:spMkLst>
        </pc:spChg>
        <pc:spChg chg="mod">
          <ac:chgData name="Luke Evason-Browning" userId="3595951c-6db8-40c2-9ef3-7844efe92eaa" providerId="ADAL" clId="{5D3229B0-7844-4DCA-8491-85073FEAAB4F}" dt="2024-08-19T16:04:13.245" v="170" actId="1035"/>
          <ac:spMkLst>
            <pc:docMk/>
            <pc:sldMk cId="147247078" sldId="310"/>
            <ac:spMk id="42" creationId="{3972BADA-6A8B-04B0-44FB-C022D4F3EFC2}"/>
          </ac:spMkLst>
        </pc:spChg>
        <pc:picChg chg="add mod">
          <ac:chgData name="Luke Evason-Browning" userId="3595951c-6db8-40c2-9ef3-7844efe92eaa" providerId="ADAL" clId="{5D3229B0-7844-4DCA-8491-85073FEAAB4F}" dt="2024-08-19T16:04:06.639" v="161"/>
          <ac:picMkLst>
            <pc:docMk/>
            <pc:sldMk cId="147247078" sldId="310"/>
            <ac:picMk id="3" creationId="{027B41CB-02AA-6315-0081-A04452B91F15}"/>
          </ac:picMkLst>
        </pc:picChg>
        <pc:picChg chg="mod">
          <ac:chgData name="Luke Evason-Browning" userId="3595951c-6db8-40c2-9ef3-7844efe92eaa" providerId="ADAL" clId="{5D3229B0-7844-4DCA-8491-85073FEAAB4F}" dt="2024-08-19T16:04:13.245" v="170" actId="1035"/>
          <ac:picMkLst>
            <pc:docMk/>
            <pc:sldMk cId="147247078" sldId="310"/>
            <ac:picMk id="14" creationId="{64565301-2DB6-9FB7-C63F-A00706C1B353}"/>
          </ac:picMkLst>
        </pc:picChg>
      </pc:sldChg>
      <pc:sldChg chg="addSp modSp mod">
        <pc:chgData name="Luke Evason-Browning" userId="3595951c-6db8-40c2-9ef3-7844efe92eaa" providerId="ADAL" clId="{5D3229B0-7844-4DCA-8491-85073FEAAB4F}" dt="2024-08-19T16:04:27.508" v="189"/>
        <pc:sldMkLst>
          <pc:docMk/>
          <pc:sldMk cId="519840898" sldId="311"/>
        </pc:sldMkLst>
        <pc:spChg chg="mod">
          <ac:chgData name="Luke Evason-Browning" userId="3595951c-6db8-40c2-9ef3-7844efe92eaa" providerId="ADAL" clId="{5D3229B0-7844-4DCA-8491-85073FEAAB4F}" dt="2024-08-15T14:48:44.313" v="108" actId="207"/>
          <ac:spMkLst>
            <pc:docMk/>
            <pc:sldMk cId="519840898" sldId="311"/>
            <ac:spMk id="2" creationId="{D497F630-75D5-FC79-7420-4E93E582DF4F}"/>
          </ac:spMkLst>
        </pc:spChg>
        <pc:spChg chg="mod">
          <ac:chgData name="Luke Evason-Browning" userId="3595951c-6db8-40c2-9ef3-7844efe92eaa" providerId="ADAL" clId="{5D3229B0-7844-4DCA-8491-85073FEAAB4F}" dt="2024-08-15T14:42:54.004" v="58" actId="207"/>
          <ac:spMkLst>
            <pc:docMk/>
            <pc:sldMk cId="519840898" sldId="311"/>
            <ac:spMk id="3" creationId="{D811CB08-C74C-23DE-B51E-47257838B1C9}"/>
          </ac:spMkLst>
        </pc:spChg>
        <pc:spChg chg="mod">
          <ac:chgData name="Luke Evason-Browning" userId="3595951c-6db8-40c2-9ef3-7844efe92eaa" providerId="ADAL" clId="{5D3229B0-7844-4DCA-8491-85073FEAAB4F}" dt="2024-08-15T15:07:22.822" v="131" actId="208"/>
          <ac:spMkLst>
            <pc:docMk/>
            <pc:sldMk cId="519840898" sldId="311"/>
            <ac:spMk id="12" creationId="{E4DE469E-BC00-8F33-C7DB-1B922E57A82A}"/>
          </ac:spMkLst>
        </pc:spChg>
        <pc:spChg chg="mod">
          <ac:chgData name="Luke Evason-Browning" userId="3595951c-6db8-40c2-9ef3-7844efe92eaa" providerId="ADAL" clId="{5D3229B0-7844-4DCA-8491-85073FEAAB4F}" dt="2024-08-15T14:42:43.475" v="55" actId="207"/>
          <ac:spMkLst>
            <pc:docMk/>
            <pc:sldMk cId="519840898" sldId="311"/>
            <ac:spMk id="16" creationId="{5F368744-FF35-896B-5A89-99609D6D4A15}"/>
          </ac:spMkLst>
        </pc:spChg>
        <pc:spChg chg="mod">
          <ac:chgData name="Luke Evason-Browning" userId="3595951c-6db8-40c2-9ef3-7844efe92eaa" providerId="ADAL" clId="{5D3229B0-7844-4DCA-8491-85073FEAAB4F}" dt="2024-08-15T14:42:46.681" v="56" actId="207"/>
          <ac:spMkLst>
            <pc:docMk/>
            <pc:sldMk cId="519840898" sldId="311"/>
            <ac:spMk id="18" creationId="{794FD819-3BCC-5431-36A9-7B7D27E0704D}"/>
          </ac:spMkLst>
        </pc:spChg>
        <pc:spChg chg="mod">
          <ac:chgData name="Luke Evason-Browning" userId="3595951c-6db8-40c2-9ef3-7844efe92eaa" providerId="ADAL" clId="{5D3229B0-7844-4DCA-8491-85073FEAAB4F}" dt="2024-08-15T14:48:42.355" v="107" actId="207"/>
          <ac:spMkLst>
            <pc:docMk/>
            <pc:sldMk cId="519840898" sldId="311"/>
            <ac:spMk id="23" creationId="{7094D47E-E2B3-BD94-FE0E-E43BEF454B24}"/>
          </ac:spMkLst>
        </pc:spChg>
        <pc:picChg chg="add mod">
          <ac:chgData name="Luke Evason-Browning" userId="3595951c-6db8-40c2-9ef3-7844efe92eaa" providerId="ADAL" clId="{5D3229B0-7844-4DCA-8491-85073FEAAB4F}" dt="2024-08-19T16:04:27.508" v="189"/>
          <ac:picMkLst>
            <pc:docMk/>
            <pc:sldMk cId="519840898" sldId="311"/>
            <ac:picMk id="4" creationId="{B966F474-01AA-090F-68FA-D860C2C93ECC}"/>
          </ac:picMkLst>
        </pc:picChg>
        <pc:picChg chg="mod">
          <ac:chgData name="Luke Evason-Browning" userId="3595951c-6db8-40c2-9ef3-7844efe92eaa" providerId="ADAL" clId="{5D3229B0-7844-4DCA-8491-85073FEAAB4F}" dt="2024-08-15T15:10:59.249" v="132" actId="208"/>
          <ac:picMkLst>
            <pc:docMk/>
            <pc:sldMk cId="519840898" sldId="311"/>
            <ac:picMk id="6" creationId="{3D393FB7-819A-B1E6-A024-26AEA70B3B1F}"/>
          </ac:picMkLst>
        </pc:picChg>
        <pc:picChg chg="mod">
          <ac:chgData name="Luke Evason-Browning" userId="3595951c-6db8-40c2-9ef3-7844efe92eaa" providerId="ADAL" clId="{5D3229B0-7844-4DCA-8491-85073FEAAB4F}" dt="2024-08-15T15:11:02.124" v="133" actId="208"/>
          <ac:picMkLst>
            <pc:docMk/>
            <pc:sldMk cId="519840898" sldId="311"/>
            <ac:picMk id="10" creationId="{6C079C80-C30C-A51F-0233-E54D44570571}"/>
          </ac:picMkLst>
        </pc:picChg>
        <pc:picChg chg="mod">
          <ac:chgData name="Luke Evason-Browning" userId="3595951c-6db8-40c2-9ef3-7844efe92eaa" providerId="ADAL" clId="{5D3229B0-7844-4DCA-8491-85073FEAAB4F}" dt="2024-08-15T15:11:04.891" v="134" actId="208"/>
          <ac:picMkLst>
            <pc:docMk/>
            <pc:sldMk cId="519840898" sldId="311"/>
            <ac:picMk id="11" creationId="{FE3E04FE-CB17-4D8C-7303-73CF01132CBD}"/>
          </ac:picMkLst>
        </pc:picChg>
      </pc:sldChg>
      <pc:sldChg chg="addSp delSp modSp mod setBg">
        <pc:chgData name="Luke Evason-Browning" userId="3595951c-6db8-40c2-9ef3-7844efe92eaa" providerId="ADAL" clId="{5D3229B0-7844-4DCA-8491-85073FEAAB4F}" dt="2024-08-19T16:16:05.058" v="347" actId="1076"/>
        <pc:sldMkLst>
          <pc:docMk/>
          <pc:sldMk cId="4220142979" sldId="312"/>
        </pc:sldMkLst>
        <pc:spChg chg="mod">
          <ac:chgData name="Luke Evason-Browning" userId="3595951c-6db8-40c2-9ef3-7844efe92eaa" providerId="ADAL" clId="{5D3229B0-7844-4DCA-8491-85073FEAAB4F}" dt="2024-08-15T14:43:17.576" v="61" actId="207"/>
          <ac:spMkLst>
            <pc:docMk/>
            <pc:sldMk cId="4220142979" sldId="312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5D3229B0-7844-4DCA-8491-85073FEAAB4F}" dt="2024-08-15T14:43:20.384" v="62" actId="207"/>
          <ac:spMkLst>
            <pc:docMk/>
            <pc:sldMk cId="4220142979" sldId="312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5D3229B0-7844-4DCA-8491-85073FEAAB4F}" dt="2024-08-15T14:43:15.058" v="60" actId="207"/>
          <ac:spMkLst>
            <pc:docMk/>
            <pc:sldMk cId="4220142979" sldId="312"/>
            <ac:spMk id="14" creationId="{BAE14904-B7DE-626A-F652-B82B0E05DF5B}"/>
          </ac:spMkLst>
        </pc:spChg>
        <pc:spChg chg="mod">
          <ac:chgData name="Luke Evason-Browning" userId="3595951c-6db8-40c2-9ef3-7844efe92eaa" providerId="ADAL" clId="{5D3229B0-7844-4DCA-8491-85073FEAAB4F}" dt="2024-08-19T16:16:05.058" v="347" actId="1076"/>
          <ac:spMkLst>
            <pc:docMk/>
            <pc:sldMk cId="4220142979" sldId="312"/>
            <ac:spMk id="19" creationId="{DC567D46-0673-BF33-964D-985A1A0D84F8}"/>
          </ac:spMkLst>
        </pc:spChg>
        <pc:picChg chg="add mod">
          <ac:chgData name="Luke Evason-Browning" userId="3595951c-6db8-40c2-9ef3-7844efe92eaa" providerId="ADAL" clId="{5D3229B0-7844-4DCA-8491-85073FEAAB4F}" dt="2024-08-19T16:04:34.412" v="190"/>
          <ac:picMkLst>
            <pc:docMk/>
            <pc:sldMk cId="4220142979" sldId="312"/>
            <ac:picMk id="2" creationId="{6A0566D0-4D05-A02F-99C5-9E2A4A1D6753}"/>
          </ac:picMkLst>
        </pc:picChg>
        <pc:picChg chg="add del mod">
          <ac:chgData name="Luke Evason-Browning" userId="3595951c-6db8-40c2-9ef3-7844efe92eaa" providerId="ADAL" clId="{5D3229B0-7844-4DCA-8491-85073FEAAB4F}" dt="2024-08-15T14:46:41.164" v="95" actId="478"/>
          <ac:picMkLst>
            <pc:docMk/>
            <pc:sldMk cId="4220142979" sldId="312"/>
            <ac:picMk id="3" creationId="{15C95C3E-3F7B-48C8-7B9A-39CDC27965E2}"/>
          </ac:picMkLst>
        </pc:picChg>
        <pc:picChg chg="add del mod">
          <ac:chgData name="Luke Evason-Browning" userId="3595951c-6db8-40c2-9ef3-7844efe92eaa" providerId="ADAL" clId="{5D3229B0-7844-4DCA-8491-85073FEAAB4F}" dt="2024-08-19T16:14:20.368" v="332" actId="478"/>
          <ac:picMkLst>
            <pc:docMk/>
            <pc:sldMk cId="4220142979" sldId="312"/>
            <ac:picMk id="4" creationId="{6DF0E28F-EC1D-852F-EB8D-B4B7670373B4}"/>
          </ac:picMkLst>
        </pc:picChg>
        <pc:picChg chg="add mod modCrop">
          <ac:chgData name="Luke Evason-Browning" userId="3595951c-6db8-40c2-9ef3-7844efe92eaa" providerId="ADAL" clId="{5D3229B0-7844-4DCA-8491-85073FEAAB4F}" dt="2024-08-19T16:16:02.775" v="346" actId="1076"/>
          <ac:picMkLst>
            <pc:docMk/>
            <pc:sldMk cId="4220142979" sldId="312"/>
            <ac:picMk id="9" creationId="{FAECA5F8-D6A0-14BF-E2E0-4197EE12A566}"/>
          </ac:picMkLst>
        </pc:picChg>
        <pc:picChg chg="mod modCrop">
          <ac:chgData name="Luke Evason-Browning" userId="3595951c-6db8-40c2-9ef3-7844efe92eaa" providerId="ADAL" clId="{5D3229B0-7844-4DCA-8491-85073FEAAB4F}" dt="2024-08-19T16:16:01.592" v="345" actId="1076"/>
          <ac:picMkLst>
            <pc:docMk/>
            <pc:sldMk cId="4220142979" sldId="312"/>
            <ac:picMk id="11" creationId="{F2C36B33-CCA4-6215-BAF9-F1BE9F563FCA}"/>
          </ac:picMkLst>
        </pc:picChg>
      </pc:sldChg>
      <pc:sldChg chg="addSp delSp modSp mod setBg">
        <pc:chgData name="Luke Evason-Browning" userId="3595951c-6db8-40c2-9ef3-7844efe92eaa" providerId="ADAL" clId="{5D3229B0-7844-4DCA-8491-85073FEAAB4F}" dt="2024-08-19T16:04:41.058" v="195"/>
        <pc:sldMkLst>
          <pc:docMk/>
          <pc:sldMk cId="1474604191" sldId="313"/>
        </pc:sldMkLst>
        <pc:spChg chg="mod">
          <ac:chgData name="Luke Evason-Browning" userId="3595951c-6db8-40c2-9ef3-7844efe92eaa" providerId="ADAL" clId="{5D3229B0-7844-4DCA-8491-85073FEAAB4F}" dt="2024-08-15T14:49:00.386" v="112" actId="1076"/>
          <ac:spMkLst>
            <pc:docMk/>
            <pc:sldMk cId="1474604191" sldId="313"/>
            <ac:spMk id="6" creationId="{6D83570B-FEB1-02D4-64BA-0EBEF368C676}"/>
          </ac:spMkLst>
        </pc:spChg>
        <pc:spChg chg="mod">
          <ac:chgData name="Luke Evason-Browning" userId="3595951c-6db8-40c2-9ef3-7844efe92eaa" providerId="ADAL" clId="{5D3229B0-7844-4DCA-8491-85073FEAAB4F}" dt="2024-08-15T14:49:05.880" v="113" actId="1076"/>
          <ac:spMkLst>
            <pc:docMk/>
            <pc:sldMk cId="1474604191" sldId="313"/>
            <ac:spMk id="7" creationId="{A8EA4B01-A23F-244C-D79D-7FCC88073AE9}"/>
          </ac:spMkLst>
        </pc:spChg>
        <pc:spChg chg="mod">
          <ac:chgData name="Luke Evason-Browning" userId="3595951c-6db8-40c2-9ef3-7844efe92eaa" providerId="ADAL" clId="{5D3229B0-7844-4DCA-8491-85073FEAAB4F}" dt="2024-08-15T14:46:21.535" v="87" actId="207"/>
          <ac:spMkLst>
            <pc:docMk/>
            <pc:sldMk cId="1474604191" sldId="313"/>
            <ac:spMk id="10" creationId="{59D80DA7-054F-220A-D0D0-4244663E9C7C}"/>
          </ac:spMkLst>
        </pc:spChg>
        <pc:spChg chg="mod">
          <ac:chgData name="Luke Evason-Browning" userId="3595951c-6db8-40c2-9ef3-7844efe92eaa" providerId="ADAL" clId="{5D3229B0-7844-4DCA-8491-85073FEAAB4F}" dt="2024-08-15T15:03:52.988" v="121" actId="207"/>
          <ac:spMkLst>
            <pc:docMk/>
            <pc:sldMk cId="1474604191" sldId="313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5D3229B0-7844-4DCA-8491-85073FEAAB4F}" dt="2024-08-15T14:46:25.760" v="89" actId="207"/>
          <ac:spMkLst>
            <pc:docMk/>
            <pc:sldMk cId="1474604191" sldId="313"/>
            <ac:spMk id="12" creationId="{49D39768-375C-80E3-09D6-6AADDB3B7813}"/>
          </ac:spMkLst>
        </pc:spChg>
        <pc:spChg chg="mod">
          <ac:chgData name="Luke Evason-Browning" userId="3595951c-6db8-40c2-9ef3-7844efe92eaa" providerId="ADAL" clId="{5D3229B0-7844-4DCA-8491-85073FEAAB4F}" dt="2024-08-15T14:46:29.350" v="90" actId="207"/>
          <ac:spMkLst>
            <pc:docMk/>
            <pc:sldMk cId="1474604191" sldId="313"/>
            <ac:spMk id="21" creationId="{C3EACA7E-4799-93F7-AF61-A8C16AA0291F}"/>
          </ac:spMkLst>
        </pc:spChg>
        <pc:spChg chg="mod">
          <ac:chgData name="Luke Evason-Browning" userId="3595951c-6db8-40c2-9ef3-7844efe92eaa" providerId="ADAL" clId="{5D3229B0-7844-4DCA-8491-85073FEAAB4F}" dt="2024-08-15T14:59:37.479" v="116" actId="1036"/>
          <ac:spMkLst>
            <pc:docMk/>
            <pc:sldMk cId="1474604191" sldId="313"/>
            <ac:spMk id="35" creationId="{6050FD3F-5CED-DBDF-C405-DF370A2C39EC}"/>
          </ac:spMkLst>
        </pc:spChg>
        <pc:spChg chg="mod">
          <ac:chgData name="Luke Evason-Browning" userId="3595951c-6db8-40c2-9ef3-7844efe92eaa" providerId="ADAL" clId="{5D3229B0-7844-4DCA-8491-85073FEAAB4F}" dt="2024-08-15T14:59:40.870" v="117" actId="1036"/>
          <ac:spMkLst>
            <pc:docMk/>
            <pc:sldMk cId="1474604191" sldId="313"/>
            <ac:spMk id="36" creationId="{8CDE833B-006E-2CFD-68E9-34DD3ACFB447}"/>
          </ac:spMkLst>
        </pc:spChg>
        <pc:picChg chg="add del mod">
          <ac:chgData name="Luke Evason-Browning" userId="3595951c-6db8-40c2-9ef3-7844efe92eaa" providerId="ADAL" clId="{5D3229B0-7844-4DCA-8491-85073FEAAB4F}" dt="2024-08-19T16:04:40.173" v="194" actId="478"/>
          <ac:picMkLst>
            <pc:docMk/>
            <pc:sldMk cId="1474604191" sldId="313"/>
            <ac:picMk id="2" creationId="{78A88788-56AE-4424-10E1-74AB26D2746F}"/>
          </ac:picMkLst>
        </pc:picChg>
        <pc:picChg chg="add mod">
          <ac:chgData name="Luke Evason-Browning" userId="3595951c-6db8-40c2-9ef3-7844efe92eaa" providerId="ADAL" clId="{5D3229B0-7844-4DCA-8491-85073FEAAB4F}" dt="2024-08-19T16:04:41.058" v="195"/>
          <ac:picMkLst>
            <pc:docMk/>
            <pc:sldMk cId="1474604191" sldId="313"/>
            <ac:picMk id="3" creationId="{F2805B5F-6EB0-B44D-69A6-5BDE5FA16A66}"/>
          </ac:picMkLst>
        </pc:picChg>
        <pc:picChg chg="mod">
          <ac:chgData name="Luke Evason-Browning" userId="3595951c-6db8-40c2-9ef3-7844efe92eaa" providerId="ADAL" clId="{5D3229B0-7844-4DCA-8491-85073FEAAB4F}" dt="2024-08-19T16:04:39.155" v="193" actId="1076"/>
          <ac:picMkLst>
            <pc:docMk/>
            <pc:sldMk cId="1474604191" sldId="313"/>
            <ac:picMk id="17" creationId="{F061B03B-9423-8170-9764-D24EFD6BE226}"/>
          </ac:picMkLst>
        </pc:picChg>
      </pc:sldChg>
      <pc:sldChg chg="addSp delSp modSp mod setBg">
        <pc:chgData name="Luke Evason-Browning" userId="3595951c-6db8-40c2-9ef3-7844efe92eaa" providerId="ADAL" clId="{5D3229B0-7844-4DCA-8491-85073FEAAB4F}" dt="2024-08-19T16:04:44.079" v="197"/>
        <pc:sldMkLst>
          <pc:docMk/>
          <pc:sldMk cId="3289170197" sldId="314"/>
        </pc:sldMkLst>
        <pc:spChg chg="mod">
          <ac:chgData name="Luke Evason-Browning" userId="3595951c-6db8-40c2-9ef3-7844efe92eaa" providerId="ADAL" clId="{5D3229B0-7844-4DCA-8491-85073FEAAB4F}" dt="2024-08-15T15:03:59.446" v="122" actId="207"/>
          <ac:spMkLst>
            <pc:docMk/>
            <pc:sldMk cId="3289170197" sldId="314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5D3229B0-7844-4DCA-8491-85073FEAAB4F}" dt="2024-08-15T15:04:04.343" v="123" actId="207"/>
          <ac:spMkLst>
            <pc:docMk/>
            <pc:sldMk cId="3289170197" sldId="314"/>
            <ac:spMk id="16" creationId="{A6487826-AA15-8608-E031-BA061296FBDF}"/>
          </ac:spMkLst>
        </pc:spChg>
        <pc:spChg chg="mod">
          <ac:chgData name="Luke Evason-Browning" userId="3595951c-6db8-40c2-9ef3-7844efe92eaa" providerId="ADAL" clId="{5D3229B0-7844-4DCA-8491-85073FEAAB4F}" dt="2024-08-15T14:49:12.282" v="114" actId="207"/>
          <ac:spMkLst>
            <pc:docMk/>
            <pc:sldMk cId="3289170197" sldId="314"/>
            <ac:spMk id="19" creationId="{E61E273F-03CD-4795-4A17-8A15E7BB6D53}"/>
          </ac:spMkLst>
        </pc:spChg>
        <pc:spChg chg="mod">
          <ac:chgData name="Luke Evason-Browning" userId="3595951c-6db8-40c2-9ef3-7844efe92eaa" providerId="ADAL" clId="{5D3229B0-7844-4DCA-8491-85073FEAAB4F}" dt="2024-08-15T14:43:38.982" v="65" actId="207"/>
          <ac:spMkLst>
            <pc:docMk/>
            <pc:sldMk cId="3289170197" sldId="314"/>
            <ac:spMk id="23" creationId="{A57482C3-2237-75F3-8383-9421E8B04C0B}"/>
          </ac:spMkLst>
        </pc:spChg>
        <pc:picChg chg="add mod">
          <ac:chgData name="Luke Evason-Browning" userId="3595951c-6db8-40c2-9ef3-7844efe92eaa" providerId="ADAL" clId="{5D3229B0-7844-4DCA-8491-85073FEAAB4F}" dt="2024-08-19T16:04:44.079" v="197"/>
          <ac:picMkLst>
            <pc:docMk/>
            <pc:sldMk cId="3289170197" sldId="314"/>
            <ac:picMk id="2" creationId="{5A0BE94B-407F-F8F4-DD1B-9E78024F1758}"/>
          </ac:picMkLst>
        </pc:picChg>
        <pc:picChg chg="add del mod">
          <ac:chgData name="Luke Evason-Browning" userId="3595951c-6db8-40c2-9ef3-7844efe92eaa" providerId="ADAL" clId="{5D3229B0-7844-4DCA-8491-85073FEAAB4F}" dt="2024-08-15T14:44:01.318" v="70" actId="478"/>
          <ac:picMkLst>
            <pc:docMk/>
            <pc:sldMk cId="3289170197" sldId="314"/>
            <ac:picMk id="3" creationId="{87895E02-195C-3951-53DB-97FD7AF73FC2}"/>
          </ac:picMkLst>
        </pc:picChg>
        <pc:picChg chg="add del mod">
          <ac:chgData name="Luke Evason-Browning" userId="3595951c-6db8-40c2-9ef3-7844efe92eaa" providerId="ADAL" clId="{5D3229B0-7844-4DCA-8491-85073FEAAB4F}" dt="2024-08-15T14:44:36.941" v="77" actId="478"/>
          <ac:picMkLst>
            <pc:docMk/>
            <pc:sldMk cId="3289170197" sldId="314"/>
            <ac:picMk id="6" creationId="{884BA1D1-9FBD-17FF-2F93-DCD7F87ED1CB}"/>
          </ac:picMkLst>
        </pc:picChg>
        <pc:picChg chg="mod">
          <ac:chgData name="Luke Evason-Browning" userId="3595951c-6db8-40c2-9ef3-7844efe92eaa" providerId="ADAL" clId="{5D3229B0-7844-4DCA-8491-85073FEAAB4F}" dt="2024-08-15T14:44:42.519" v="79" actId="1076"/>
          <ac:picMkLst>
            <pc:docMk/>
            <pc:sldMk cId="3289170197" sldId="314"/>
            <ac:picMk id="15" creationId="{C9C96347-3B1E-DD3D-6337-375DB0F4174C}"/>
          </ac:picMkLst>
        </pc:picChg>
        <pc:picChg chg="mod">
          <ac:chgData name="Luke Evason-Browning" userId="3595951c-6db8-40c2-9ef3-7844efe92eaa" providerId="ADAL" clId="{5D3229B0-7844-4DCA-8491-85073FEAAB4F}" dt="2024-08-19T16:04:43.724" v="196" actId="1076"/>
          <ac:picMkLst>
            <pc:docMk/>
            <pc:sldMk cId="3289170197" sldId="314"/>
            <ac:picMk id="27" creationId="{65042B09-58FA-D280-8E05-0A1F88C72B36}"/>
          </ac:picMkLst>
        </pc:picChg>
      </pc:sldChg>
    </pc:docChg>
  </pc:docChgLst>
  <pc:docChgLst>
    <pc:chgData name="Aoife Nic Colaim" userId="6aaa2443-ec71-4a99-a879-78a614b2bc72" providerId="ADAL" clId="{0B30748E-D1E5-4DB9-AECD-25376B08FEE8}"/>
    <pc:docChg chg="modSld sldOrd">
      <pc:chgData name="Aoife Nic Colaim" userId="6aaa2443-ec71-4a99-a879-78a614b2bc72" providerId="ADAL" clId="{0B30748E-D1E5-4DB9-AECD-25376B08FEE8}" dt="2024-08-23T11:11:07.359" v="1"/>
      <pc:docMkLst>
        <pc:docMk/>
      </pc:docMkLst>
      <pc:sldChg chg="ord">
        <pc:chgData name="Aoife Nic Colaim" userId="6aaa2443-ec71-4a99-a879-78a614b2bc72" providerId="ADAL" clId="{0B30748E-D1E5-4DB9-AECD-25376B08FEE8}" dt="2024-08-23T11:11:07.359" v="1"/>
        <pc:sldMkLst>
          <pc:docMk/>
          <pc:sldMk cId="1636139155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4D3DCF-11C8-0519-E06A-A49541F16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204" y="1807610"/>
            <a:ext cx="8219586" cy="3668896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  <a:solidFill>
            <a:srgbClr val="1B1862"/>
          </a:solidFill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402112" y="-1830022"/>
            <a:ext cx="1000117" cy="57807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538456" y="-1917807"/>
            <a:ext cx="945144" cy="5780751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19" y="3784744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738433" y="1824498"/>
            <a:ext cx="1071513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From playgrounds to Senedd, our homes to our phones, this Anti-Bullying Week let's 'Choose Respect' and bring an end to bullying which negatively impacts millions of young lives.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This year, we’ll empower children and young people to not resort to bullying, even when we disagree and remind adults to lead by example, online and offline.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Imagine a world where respect and kindness thrives — it’s not just a dream, it's in the choices we make. Join us this Anti-Bullying Week and commit to 'Choose Respect'. What will you choose?</a:t>
            </a:r>
            <a:endParaRPr lang="en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561947" y="542291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CALL TO ACTION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2F7F802-5532-AEE3-0F4D-DA77657E6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20459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50218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11566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30921" y="970220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RESPECT?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126831" y="2739138"/>
            <a:ext cx="101534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ave due regard for (someone’s feelings, wishes, or rights).</a:t>
            </a:r>
            <a:endParaRPr lang="en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45668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52689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AF6C1EC-2ADD-88AB-0A76-42433B901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5BB659-BA77-7178-EB98-6EEB09686057}"/>
              </a:ext>
            </a:extLst>
          </p:cNvPr>
          <p:cNvSpPr txBox="1"/>
          <p:nvPr/>
        </p:nvSpPr>
        <p:spPr>
          <a:xfrm>
            <a:off x="2487993" y="141484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 Languages 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</a:p>
        </p:txBody>
      </p:sp>
    </p:spTree>
    <p:extLst>
      <p:ext uri="{BB962C8B-B14F-4D97-AF65-F5344CB8AC3E}">
        <p14:creationId xmlns:p14="http://schemas.microsoft.com/office/powerpoint/2010/main" val="1636139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447206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599169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612247" y="2025607"/>
            <a:ext cx="896750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The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repetitive, intentional hurting 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of one person or group by another person or group, where the relationship involves an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imbalance of power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. Bullying can be physical, verbal or psychological.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It can happen face to face or online.</a:t>
            </a:r>
            <a:endParaRPr lang="en-US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44055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4141739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335023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361465" y="942935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1B1862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BULLYING?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C7E78E34-9FA7-C1D1-5F6C-5DCC96530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1FF9D2-7E3D-3C6F-8109-15EB060DBBBC}"/>
              </a:ext>
            </a:extLst>
          </p:cNvPr>
          <p:cNvSpPr txBox="1"/>
          <p:nvPr/>
        </p:nvSpPr>
        <p:spPr>
          <a:xfrm>
            <a:off x="2529137" y="1421361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Anti-Bullying Alliance’s Definition:</a:t>
            </a:r>
          </a:p>
        </p:txBody>
      </p:sp>
    </p:spTree>
    <p:extLst>
      <p:ext uri="{BB962C8B-B14F-4D97-AF65-F5344CB8AC3E}">
        <p14:creationId xmlns:p14="http://schemas.microsoft.com/office/powerpoint/2010/main" val="125393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6">
            <a:extLst>
              <a:ext uri="{FF2B5EF4-FFF2-40B4-BE49-F238E27FC236}">
                <a16:creationId xmlns:a16="http://schemas.microsoft.com/office/drawing/2014/main" id="{794FD819-3BCC-5431-36A9-7B7D27E0704D}"/>
              </a:ext>
            </a:extLst>
          </p:cNvPr>
          <p:cNvSpPr/>
          <p:nvPr/>
        </p:nvSpPr>
        <p:spPr>
          <a:xfrm rot="16200000">
            <a:off x="5172279" y="-3666273"/>
            <a:ext cx="1601604" cy="10035311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054362" y="-3579220"/>
            <a:ext cx="2079908" cy="10035311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395583" y="631789"/>
            <a:ext cx="93974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ANTI-BULLYING WEEK: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Choose Respect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078345" y="3331369"/>
            <a:ext cx="1111365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How can we show respect to each other in school?</a:t>
            </a:r>
            <a:endParaRPr lang="en-GB" sz="35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Should we be showing respect to everyone?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5" y="3312518"/>
            <a:ext cx="805669" cy="805669"/>
          </a:xfrm>
          <a:prstGeom prst="rect">
            <a:avLst/>
          </a:prstGeom>
        </p:spPr>
      </p:pic>
      <p:pic>
        <p:nvPicPr>
          <p:cNvPr id="10" name="Graphic 9" descr="Right pointing backhand index with solid fill">
            <a:extLst>
              <a:ext uri="{FF2B5EF4-FFF2-40B4-BE49-F238E27FC236}">
                <a16:creationId xmlns:a16="http://schemas.microsoft.com/office/drawing/2014/main" id="{6C079C80-C30C-A51F-0233-E54D44570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675" y="4110755"/>
            <a:ext cx="805669" cy="805669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966F474-01AA-090F-68FA-D860C2C93E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498105" y="117554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4308191" y="-1843066"/>
            <a:ext cx="902801" cy="694001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678895" y="1311642"/>
            <a:ext cx="81290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WE CHOOSE RESPECT PLEDGES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995581" y="2688455"/>
            <a:ext cx="101534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8757E5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Group Discussion</a:t>
            </a:r>
            <a:endParaRPr lang="en-GB" sz="4800" b="1" dirty="0">
              <a:solidFill>
                <a:srgbClr val="8757E5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2417" y="2299266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A0566D0-4D05-A02F-99C5-9E2A4A1D6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pic>
        <p:nvPicPr>
          <p:cNvPr id="21" name="Graphic 20" descr="Chat with solid fill">
            <a:extLst>
              <a:ext uri="{FF2B5EF4-FFF2-40B4-BE49-F238E27FC236}">
                <a16:creationId xmlns:a16="http://schemas.microsoft.com/office/drawing/2014/main" id="{D8C1CECC-5564-AFA9-4768-EDAA60476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45792" y="2395145"/>
            <a:ext cx="2791522" cy="279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103785" y="-2963572"/>
            <a:ext cx="1766420" cy="88981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97423" y="288817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905243" y="6312110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47387" y="-3046495"/>
            <a:ext cx="1695648" cy="886159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99791" y="612689"/>
            <a:ext cx="8898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WHO CAN YOU SPEAK TO AT SCHOOL?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762866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98438" y="4510955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ounded Rectangle 16">
            <a:extLst>
              <a:ext uri="{FF2B5EF4-FFF2-40B4-BE49-F238E27FC236}">
                <a16:creationId xmlns:a16="http://schemas.microsoft.com/office/drawing/2014/main" id="{41ADD53C-23C4-09DD-A9AC-A300E159EEB0}"/>
              </a:ext>
            </a:extLst>
          </p:cNvPr>
          <p:cNvSpPr/>
          <p:nvPr/>
        </p:nvSpPr>
        <p:spPr>
          <a:xfrm rot="5400000">
            <a:off x="5932315" y="4524626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16">
            <a:extLst>
              <a:ext uri="{FF2B5EF4-FFF2-40B4-BE49-F238E27FC236}">
                <a16:creationId xmlns:a16="http://schemas.microsoft.com/office/drawing/2014/main" id="{5CF0E039-CE25-975B-BD83-4B47B89D5029}"/>
              </a:ext>
            </a:extLst>
          </p:cNvPr>
          <p:cNvSpPr/>
          <p:nvPr/>
        </p:nvSpPr>
        <p:spPr>
          <a:xfrm rot="5400000">
            <a:off x="9020878" y="4536351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940682" y="5580327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50FD3F-5CED-DBDF-C405-DF370A2C39EC}"/>
              </a:ext>
            </a:extLst>
          </p:cNvPr>
          <p:cNvSpPr txBox="1"/>
          <p:nvPr/>
        </p:nvSpPr>
        <p:spPr>
          <a:xfrm>
            <a:off x="5042446" y="5601289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DE833B-006E-2CFD-68E9-34DD3ACFB447}"/>
              </a:ext>
            </a:extLst>
          </p:cNvPr>
          <p:cNvSpPr txBox="1"/>
          <p:nvPr/>
        </p:nvSpPr>
        <p:spPr>
          <a:xfrm>
            <a:off x="8124578" y="5601861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2805B5F-6EB0-B44D-69A6-5BDE5FA16A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5" name="Picture 4" descr="A purple rectangle with white text&#10;&#10;Description automatically generated">
            <a:extLst>
              <a:ext uri="{FF2B5EF4-FFF2-40B4-BE49-F238E27FC236}">
                <a16:creationId xmlns:a16="http://schemas.microsoft.com/office/drawing/2014/main" id="{6D91748A-A9BA-A0AF-0EE9-7FD3BC24C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4" y="2367313"/>
            <a:ext cx="5553890" cy="267586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Monday 11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to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Friday 15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2006444">
            <a:off x="9977101" y="1339036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787391" y="1963792"/>
            <a:ext cx="1848671" cy="450795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517566" y="4455013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Tuesday 12</a:t>
            </a:r>
            <a:r>
              <a:rPr lang="en-US" sz="2500" b="1" baseline="30000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2500" b="1" dirty="0">
                <a:solidFill>
                  <a:srgbClr val="1B1464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735" y="3468689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7011911" y="3469447"/>
            <a:ext cx="2771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Odd Socks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Day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667651" y="5696784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A0BE94B-407F-F8F4-DD1B-9E78024F17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25bce31e-210f-4595-b6f1-ad167b62b96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3C0153-D80C-458D-8B20-984C40604148}">
  <ds:schemaRefs>
    <ds:schemaRef ds:uri="25bce31e-210f-4595-b6f1-ad167b62b966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6ae49f3-829e-48a4-b770-42088e17cf9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251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Thejashri Supriya</cp:lastModifiedBy>
  <cp:revision>8</cp:revision>
  <dcterms:created xsi:type="dcterms:W3CDTF">2024-08-12T13:06:58Z</dcterms:created>
  <dcterms:modified xsi:type="dcterms:W3CDTF">2024-10-25T13:27:00Z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0x010100CC069515C4C01E4AB51222EDC3AFCB3B</vt:lpwstr>
  </property>
  <property fmtid="{D5CDD505-2E9C-101B-9397-08002B2CF9AE}" pid="3" name="MediaServiceImageTags">
    <vt:lpwstr/>
  </property>
</Properties>
</file>