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  <p:sldId id="259" r:id="rId6"/>
    <p:sldId id="260" r:id="rId7"/>
    <p:sldId id="309" r:id="rId8"/>
    <p:sldId id="310" r:id="rId9"/>
    <p:sldId id="311" r:id="rId10"/>
    <p:sldId id="312" r:id="rId11"/>
    <p:sldId id="313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8757E5"/>
    <a:srgbClr val="3A8DFF"/>
    <a:srgbClr val="448DFF"/>
    <a:srgbClr val="87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2FDD2-09A4-4F0A-8B9D-C66D58F3472A}" v="3" dt="2024-08-29T13:59:36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Z_CkltlgS4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sZ_CkltlgS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mI5hbQTIUw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UmI5hbQTIU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3" y="182449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parliament, our homes to our phones, this Anti-Bullying Week let's 'Choose Respect' and bring an end to bullying which negatively impacts millions of young lives.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911694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81870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59829" y="3580045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99037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32575" y="3081571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803330" y="5477688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https://youtu.be/sZ_CkltlgS4</a:t>
            </a:r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583782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45024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DF7C9D-BF07-02F0-23C7-E1E250B7B6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">
            <a:hlinkClick r:id="" action="ppaction://media"/>
            <a:extLst>
              <a:ext uri="{FF2B5EF4-FFF2-40B4-BE49-F238E27FC236}">
                <a16:creationId xmlns:a16="http://schemas.microsoft.com/office/drawing/2014/main" id="{A1F6F110-3145-BC55-F9DE-3826B30396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20612" y="1191395"/>
            <a:ext cx="6571785" cy="371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2045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50218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11566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26831" y="2739138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5668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2689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AF6C1EC-2ADD-88AB-0A76-42433B901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BB659-BA77-7178-EB98-6EEB0968605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2025607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875118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4529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309191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62461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18383" y="310463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592412" y="5490161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https://youtu.be/UmI5hbQTIUw</a:t>
            </a:r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620358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81600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27B41CB-02AA-6315-0081-A04452B91F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 - Primary School Video">
            <a:hlinkClick r:id="" action="ppaction://media"/>
            <a:extLst>
              <a:ext uri="{FF2B5EF4-FFF2-40B4-BE49-F238E27FC236}">
                <a16:creationId xmlns:a16="http://schemas.microsoft.com/office/drawing/2014/main" id="{DDF35C9F-D049-A21E-3EC9-9A89899FBBC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09069" y="1158213"/>
            <a:ext cx="6495682" cy="367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6">
            <a:extLst>
              <a:ext uri="{FF2B5EF4-FFF2-40B4-BE49-F238E27FC236}">
                <a16:creationId xmlns:a16="http://schemas.microsoft.com/office/drawing/2014/main" id="{794FD819-3BCC-5431-36A9-7B7D27E0704D}"/>
              </a:ext>
            </a:extLst>
          </p:cNvPr>
          <p:cNvSpPr/>
          <p:nvPr/>
        </p:nvSpPr>
        <p:spPr>
          <a:xfrm rot="16200000">
            <a:off x="4933126" y="-3427121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054362" y="-3579220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5583" y="631789"/>
            <a:ext cx="93974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ANTI-BULLYING WEEK: PRIMARY SCHOOL VIDEO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078345" y="3331369"/>
            <a:ext cx="11113654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was the message in the film?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How can we show respect to each other in school?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Should we be showing respect to everyone?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3312518"/>
            <a:ext cx="805669" cy="805669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6C079C80-C30C-A51F-0233-E54D44570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4110755"/>
            <a:ext cx="805669" cy="805669"/>
          </a:xfrm>
          <a:prstGeom prst="rect">
            <a:avLst/>
          </a:prstGeom>
        </p:spPr>
      </p:pic>
      <p:pic>
        <p:nvPicPr>
          <p:cNvPr id="11" name="Graphic 10" descr="Right pointing backhand index with solid fill">
            <a:extLst>
              <a:ext uri="{FF2B5EF4-FFF2-40B4-BE49-F238E27FC236}">
                <a16:creationId xmlns:a16="http://schemas.microsoft.com/office/drawing/2014/main" id="{FE3E04FE-CB17-4D8C-7303-73CF01132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4" y="4949064"/>
            <a:ext cx="805669" cy="805669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66F474-01AA-090F-68FA-D860C2C93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498105" y="117554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308191" y="-1843066"/>
            <a:ext cx="902801" cy="694001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678895" y="1311642"/>
            <a:ext cx="8129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WE CHOOSE RESPECT PLEDGES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727176" y="2980230"/>
            <a:ext cx="10153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Group Discussion</a:t>
            </a:r>
            <a:endParaRPr lang="en-GB" sz="4800" b="1" dirty="0">
              <a:solidFill>
                <a:srgbClr val="8757E5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206361" y="2591754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A0566D0-4D05-A02F-99C5-9E2A4A1D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21" name="Graphic 20" descr="Chat with solid fill">
            <a:extLst>
              <a:ext uri="{FF2B5EF4-FFF2-40B4-BE49-F238E27FC236}">
                <a16:creationId xmlns:a16="http://schemas.microsoft.com/office/drawing/2014/main" id="{D8C1CECC-5564-AFA9-4768-EDAA60476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1615" y="1914134"/>
            <a:ext cx="3517945" cy="35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601289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276</Words>
  <Application>Microsoft Office PowerPoint</Application>
  <PresentationFormat>Widescreen</PresentationFormat>
  <Paragraphs>33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Luke Evason-Browning</cp:lastModifiedBy>
  <cp:revision>11</cp:revision>
  <dcterms:created xsi:type="dcterms:W3CDTF">2024-08-12T13:06:58Z</dcterms:created>
  <dcterms:modified xsi:type="dcterms:W3CDTF">2024-08-30T11:57:17Z</dcterms:modified>
</cp:coreProperties>
</file>