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2" r:id="rId5"/>
    <p:sldId id="304" r:id="rId6"/>
    <p:sldId id="300" r:id="rId7"/>
    <p:sldId id="308" r:id="rId8"/>
    <p:sldId id="307" r:id="rId9"/>
    <p:sldId id="309" r:id="rId10"/>
    <p:sldId id="310" r:id="rId11"/>
    <p:sldId id="311" r:id="rId12"/>
    <p:sldId id="313" r:id="rId13"/>
    <p:sldId id="314" r:id="rId14"/>
    <p:sldId id="296" r:id="rId15"/>
    <p:sldId id="312" r:id="rId16"/>
    <p:sldId id="306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8857E5"/>
    <a:srgbClr val="FF5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16E-3CA1-43D0-BBA6-298F1B5F9119}" v="7" dt="2023-09-03T22:36:49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0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64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oife Nic Colaim" userId="6aaa2443-ec71-4a99-a879-78a614b2bc72" providerId="ADAL" clId="{DDC84306-0245-4A64-B74A-3407B29C630F}"/>
    <pc:docChg chg="undo custSel modSld">
      <pc:chgData name="Aoife Nic Colaim" userId="6aaa2443-ec71-4a99-a879-78a614b2bc72" providerId="ADAL" clId="{DDC84306-0245-4A64-B74A-3407B29C630F}" dt="2023-09-01T11:11:09.864" v="1021" actId="313"/>
      <pc:docMkLst>
        <pc:docMk/>
      </pc:docMkLst>
      <pc:sldChg chg="addSp delSp modSp mod setBg modAnim">
        <pc:chgData name="Aoife Nic Colaim" userId="6aaa2443-ec71-4a99-a879-78a614b2bc72" providerId="ADAL" clId="{DDC84306-0245-4A64-B74A-3407B29C630F}" dt="2023-09-01T11:07:10.903" v="613" actId="1076"/>
        <pc:sldMkLst>
          <pc:docMk/>
          <pc:sldMk cId="2819244330" sldId="313"/>
        </pc:sldMkLst>
        <pc:spChg chg="add mod">
          <ac:chgData name="Aoife Nic Colaim" userId="6aaa2443-ec71-4a99-a879-78a614b2bc72" providerId="ADAL" clId="{DDC84306-0245-4A64-B74A-3407B29C630F}" dt="2023-09-01T11:07:10.903" v="613" actId="1076"/>
          <ac:spMkLst>
            <pc:docMk/>
            <pc:sldMk cId="2819244330" sldId="313"/>
            <ac:spMk id="2" creationId="{0970DF7D-55AB-9C1E-42B7-AB8E1A1D7A53}"/>
          </ac:spMkLst>
        </pc:spChg>
        <pc:spChg chg="del mod">
          <ac:chgData name="Aoife Nic Colaim" userId="6aaa2443-ec71-4a99-a879-78a614b2bc72" providerId="ADAL" clId="{DDC84306-0245-4A64-B74A-3407B29C630F}" dt="2023-08-08T12:32:43.070" v="97"/>
          <ac:spMkLst>
            <pc:docMk/>
            <pc:sldMk cId="2819244330" sldId="313"/>
            <ac:spMk id="2" creationId="{DAE2FB3B-9249-4ABD-0416-27A825764588}"/>
          </ac:spMkLst>
        </pc:spChg>
        <pc:spChg chg="del mod">
          <ac:chgData name="Aoife Nic Colaim" userId="6aaa2443-ec71-4a99-a879-78a614b2bc72" providerId="ADAL" clId="{DDC84306-0245-4A64-B74A-3407B29C630F}" dt="2023-08-08T12:32:43.070" v="99"/>
          <ac:spMkLst>
            <pc:docMk/>
            <pc:sldMk cId="2819244330" sldId="313"/>
            <ac:spMk id="5" creationId="{424340C4-B76C-A17D-2D00-4938CDFEAD81}"/>
          </ac:spMkLst>
        </pc:spChg>
        <pc:spChg chg="del mod">
          <ac:chgData name="Aoife Nic Colaim" userId="6aaa2443-ec71-4a99-a879-78a614b2bc72" providerId="ADAL" clId="{DDC84306-0245-4A64-B74A-3407B29C630F}" dt="2023-08-08T12:32:43.070" v="95"/>
          <ac:spMkLst>
            <pc:docMk/>
            <pc:sldMk cId="2819244330" sldId="313"/>
            <ac:spMk id="6" creationId="{9049D777-FBE6-B9A2-12D8-85B9582764B6}"/>
          </ac:spMkLst>
        </pc:spChg>
        <pc:spChg chg="mod">
          <ac:chgData name="Aoife Nic Colaim" userId="6aaa2443-ec71-4a99-a879-78a614b2bc72" providerId="ADAL" clId="{DDC84306-0245-4A64-B74A-3407B29C630F}" dt="2023-08-08T12:35:47.890" v="108" actId="1076"/>
          <ac:spMkLst>
            <pc:docMk/>
            <pc:sldMk cId="2819244330" sldId="313"/>
            <ac:spMk id="7" creationId="{72CD7307-9686-22E9-38E7-47159B38CF09}"/>
          </ac:spMkLst>
        </pc:spChg>
        <pc:spChg chg="mod">
          <ac:chgData name="Aoife Nic Colaim" userId="6aaa2443-ec71-4a99-a879-78a614b2bc72" providerId="ADAL" clId="{DDC84306-0245-4A64-B74A-3407B29C630F}" dt="2023-08-08T12:35:56.673" v="109" actId="1076"/>
          <ac:spMkLst>
            <pc:docMk/>
            <pc:sldMk cId="2819244330" sldId="313"/>
            <ac:spMk id="8" creationId="{030BC0B9-8C5E-690F-75D5-79753247810D}"/>
          </ac:spMkLst>
        </pc:spChg>
        <pc:spChg chg="mod">
          <ac:chgData name="Aoife Nic Colaim" userId="6aaa2443-ec71-4a99-a879-78a614b2bc72" providerId="ADAL" clId="{DDC84306-0245-4A64-B74A-3407B29C630F}" dt="2023-09-01T11:07:05.639" v="612" actId="1076"/>
          <ac:spMkLst>
            <pc:docMk/>
            <pc:sldMk cId="2819244330" sldId="313"/>
            <ac:spMk id="16" creationId="{91E2873D-7A61-CC48-663E-48FDAACC575A}"/>
          </ac:spMkLst>
        </pc:spChg>
        <pc:picChg chg="add del mod">
          <ac:chgData name="Aoife Nic Colaim" userId="6aaa2443-ec71-4a99-a879-78a614b2bc72" providerId="ADAL" clId="{DDC84306-0245-4A64-B74A-3407B29C630F}" dt="2023-09-01T11:00:31.091" v="201" actId="478"/>
          <ac:picMkLst>
            <pc:docMk/>
            <pc:sldMk cId="2819244330" sldId="313"/>
            <ac:picMk id="9" creationId="{8DD9DDF2-73CE-6F29-7F54-03291704B0D6}"/>
          </ac:picMkLst>
        </pc:picChg>
      </pc:sldChg>
      <pc:sldChg chg="addSp delSp modSp mod setBg modAnim">
        <pc:chgData name="Aoife Nic Colaim" userId="6aaa2443-ec71-4a99-a879-78a614b2bc72" providerId="ADAL" clId="{DDC84306-0245-4A64-B74A-3407B29C630F}" dt="2023-09-01T11:11:09.864" v="1021" actId="313"/>
        <pc:sldMkLst>
          <pc:docMk/>
          <pc:sldMk cId="3646962800" sldId="314"/>
        </pc:sldMkLst>
        <pc:spChg chg="add mod">
          <ac:chgData name="Aoife Nic Colaim" userId="6aaa2443-ec71-4a99-a879-78a614b2bc72" providerId="ADAL" clId="{DDC84306-0245-4A64-B74A-3407B29C630F}" dt="2023-09-01T11:11:09.864" v="1021" actId="313"/>
          <ac:spMkLst>
            <pc:docMk/>
            <pc:sldMk cId="3646962800" sldId="314"/>
            <ac:spMk id="2" creationId="{77AF0937-D753-8321-6105-D2B579F52783}"/>
          </ac:spMkLst>
        </pc:spChg>
        <pc:spChg chg="mod">
          <ac:chgData name="Aoife Nic Colaim" userId="6aaa2443-ec71-4a99-a879-78a614b2bc72" providerId="ADAL" clId="{DDC84306-0245-4A64-B74A-3407B29C630F}" dt="2023-08-08T12:36:51.087" v="198" actId="5793"/>
          <ac:spMkLst>
            <pc:docMk/>
            <pc:sldMk cId="3646962800" sldId="314"/>
            <ac:spMk id="8" creationId="{030BC0B9-8C5E-690F-75D5-79753247810D}"/>
          </ac:spMkLst>
        </pc:spChg>
        <pc:picChg chg="del mod">
          <ac:chgData name="Aoife Nic Colaim" userId="6aaa2443-ec71-4a99-a879-78a614b2bc72" providerId="ADAL" clId="{DDC84306-0245-4A64-B74A-3407B29C630F}" dt="2023-09-01T11:07:24.434" v="614" actId="478"/>
          <ac:picMkLst>
            <pc:docMk/>
            <pc:sldMk cId="3646962800" sldId="314"/>
            <ac:picMk id="9" creationId="{8DD9DDF2-73CE-6F29-7F54-03291704B0D6}"/>
          </ac:picMkLst>
        </pc:picChg>
      </pc:sldChg>
    </pc:docChg>
  </pc:docChgLst>
  <pc:docChgLst>
    <pc:chgData name="Martha Evans" userId="3c1badc2-301d-4c55-ab15-e0004543ecf2" providerId="ADAL" clId="{41FC616E-3CA1-43D0-BBA6-298F1B5F9119}"/>
    <pc:docChg chg="custSel modSld">
      <pc:chgData name="Martha Evans" userId="3c1badc2-301d-4c55-ab15-e0004543ecf2" providerId="ADAL" clId="{41FC616E-3CA1-43D0-BBA6-298F1B5F9119}" dt="2023-09-03T22:39:54.140" v="53" actId="1036"/>
      <pc:docMkLst>
        <pc:docMk/>
      </pc:docMkLst>
      <pc:sldChg chg="addSp delSp modSp mod delAnim">
        <pc:chgData name="Martha Evans" userId="3c1badc2-301d-4c55-ab15-e0004543ecf2" providerId="ADAL" clId="{41FC616E-3CA1-43D0-BBA6-298F1B5F9119}" dt="2023-09-03T22:37:10.953" v="7" actId="207"/>
        <pc:sldMkLst>
          <pc:docMk/>
          <pc:sldMk cId="1199729813" sldId="300"/>
        </pc:sldMkLst>
        <pc:spChg chg="mod">
          <ac:chgData name="Martha Evans" userId="3c1badc2-301d-4c55-ab15-e0004543ecf2" providerId="ADAL" clId="{41FC616E-3CA1-43D0-BBA6-298F1B5F9119}" dt="2023-09-03T22:37:10.953" v="7" actId="207"/>
          <ac:spMkLst>
            <pc:docMk/>
            <pc:sldMk cId="1199729813" sldId="300"/>
            <ac:spMk id="4" creationId="{C376E402-446D-CAFC-B109-777E5FEB78A2}"/>
          </ac:spMkLst>
        </pc:spChg>
        <pc:picChg chg="del">
          <ac:chgData name="Martha Evans" userId="3c1badc2-301d-4c55-ab15-e0004543ecf2" providerId="ADAL" clId="{41FC616E-3CA1-43D0-BBA6-298F1B5F9119}" dt="2023-09-03T22:36:41.172" v="0" actId="478"/>
          <ac:picMkLst>
            <pc:docMk/>
            <pc:sldMk cId="1199729813" sldId="300"/>
            <ac:picMk id="5" creationId="{604F5D4F-B342-A502-DD96-8526413E8AE8}"/>
          </ac:picMkLst>
        </pc:picChg>
        <pc:picChg chg="add mod">
          <ac:chgData name="Martha Evans" userId="3c1badc2-301d-4c55-ab15-e0004543ecf2" providerId="ADAL" clId="{41FC616E-3CA1-43D0-BBA6-298F1B5F9119}" dt="2023-09-03T22:36:53.581" v="2" actId="1076"/>
          <ac:picMkLst>
            <pc:docMk/>
            <pc:sldMk cId="1199729813" sldId="300"/>
            <ac:picMk id="9" creationId="{9F69F8A5-72F4-EA8A-44F2-DF1759081D09}"/>
          </ac:picMkLst>
        </pc:picChg>
      </pc:sldChg>
      <pc:sldChg chg="addSp delSp modSp mod delAnim">
        <pc:chgData name="Martha Evans" userId="3c1badc2-301d-4c55-ab15-e0004543ecf2" providerId="ADAL" clId="{41FC616E-3CA1-43D0-BBA6-298F1B5F9119}" dt="2023-09-03T22:38:15.619" v="27" actId="14100"/>
        <pc:sldMkLst>
          <pc:docMk/>
          <pc:sldMk cId="4141580595" sldId="308"/>
        </pc:sldMkLst>
        <pc:spChg chg="mod">
          <ac:chgData name="Martha Evans" userId="3c1badc2-301d-4c55-ab15-e0004543ecf2" providerId="ADAL" clId="{41FC616E-3CA1-43D0-BBA6-298F1B5F9119}" dt="2023-09-03T22:38:15.619" v="27" actId="14100"/>
          <ac:spMkLst>
            <pc:docMk/>
            <pc:sldMk cId="4141580595" sldId="308"/>
            <ac:spMk id="18" creationId="{942C5DC8-7668-23AE-914D-5E73D7FED7B4}"/>
          </ac:spMkLst>
        </pc:spChg>
        <pc:picChg chg="add del mod">
          <ac:chgData name="Martha Evans" userId="3c1badc2-301d-4c55-ab15-e0004543ecf2" providerId="ADAL" clId="{41FC616E-3CA1-43D0-BBA6-298F1B5F9119}" dt="2023-09-03T22:37:37.072" v="12" actId="478"/>
          <ac:picMkLst>
            <pc:docMk/>
            <pc:sldMk cId="4141580595" sldId="308"/>
            <ac:picMk id="5" creationId="{25A79805-70A1-E102-6EBB-ED4EAB0B9467}"/>
          </ac:picMkLst>
        </pc:picChg>
        <pc:picChg chg="add mod">
          <ac:chgData name="Martha Evans" userId="3c1badc2-301d-4c55-ab15-e0004543ecf2" providerId="ADAL" clId="{41FC616E-3CA1-43D0-BBA6-298F1B5F9119}" dt="2023-09-03T22:37:51.941" v="21" actId="1037"/>
          <ac:picMkLst>
            <pc:docMk/>
            <pc:sldMk cId="4141580595" sldId="308"/>
            <ac:picMk id="7" creationId="{D48BF1B9-D54E-855D-D805-3CECBA9BC273}"/>
          </ac:picMkLst>
        </pc:picChg>
        <pc:picChg chg="del">
          <ac:chgData name="Martha Evans" userId="3c1badc2-301d-4c55-ab15-e0004543ecf2" providerId="ADAL" clId="{41FC616E-3CA1-43D0-BBA6-298F1B5F9119}" dt="2023-09-03T22:37:29.537" v="8" actId="478"/>
          <ac:picMkLst>
            <pc:docMk/>
            <pc:sldMk cId="4141580595" sldId="308"/>
            <ac:picMk id="19" creationId="{27D99132-F8A9-E85A-F3A8-4E7B4EEC0E70}"/>
          </ac:picMkLst>
        </pc:picChg>
      </pc:sldChg>
      <pc:sldChg chg="addSp delSp modSp mod delAnim">
        <pc:chgData name="Martha Evans" userId="3c1badc2-301d-4c55-ab15-e0004543ecf2" providerId="ADAL" clId="{41FC616E-3CA1-43D0-BBA6-298F1B5F9119}" dt="2023-09-03T22:39:09.321" v="39" actId="207"/>
        <pc:sldMkLst>
          <pc:docMk/>
          <pc:sldMk cId="3191096882" sldId="310"/>
        </pc:sldMkLst>
        <pc:spChg chg="mod">
          <ac:chgData name="Martha Evans" userId="3c1badc2-301d-4c55-ab15-e0004543ecf2" providerId="ADAL" clId="{41FC616E-3CA1-43D0-BBA6-298F1B5F9119}" dt="2023-09-03T22:39:09.321" v="39" actId="207"/>
          <ac:spMkLst>
            <pc:docMk/>
            <pc:sldMk cId="3191096882" sldId="310"/>
            <ac:spMk id="7" creationId="{72C25541-5545-0227-C148-BB4BBBDB45EC}"/>
          </ac:spMkLst>
        </pc:spChg>
        <pc:picChg chg="add del">
          <ac:chgData name="Martha Evans" userId="3c1badc2-301d-4c55-ab15-e0004543ecf2" providerId="ADAL" clId="{41FC616E-3CA1-43D0-BBA6-298F1B5F9119}" dt="2023-09-03T22:38:38.987" v="30" actId="478"/>
          <ac:picMkLst>
            <pc:docMk/>
            <pc:sldMk cId="3191096882" sldId="310"/>
            <ac:picMk id="6" creationId="{CE7BCDEC-A60B-FF1C-6285-91FB41BE2136}"/>
          </ac:picMkLst>
        </pc:picChg>
        <pc:picChg chg="del">
          <ac:chgData name="Martha Evans" userId="3c1badc2-301d-4c55-ab15-e0004543ecf2" providerId="ADAL" clId="{41FC616E-3CA1-43D0-BBA6-298F1B5F9119}" dt="2023-09-03T22:38:36.656" v="28" actId="478"/>
          <ac:picMkLst>
            <pc:docMk/>
            <pc:sldMk cId="3191096882" sldId="310"/>
            <ac:picMk id="11" creationId="{DDCD17B9-4E5A-A4EC-57F9-40FEA40DC82A}"/>
          </ac:picMkLst>
        </pc:picChg>
        <pc:picChg chg="add mod">
          <ac:chgData name="Martha Evans" userId="3c1badc2-301d-4c55-ab15-e0004543ecf2" providerId="ADAL" clId="{41FC616E-3CA1-43D0-BBA6-298F1B5F9119}" dt="2023-09-03T22:38:50.674" v="34" actId="1076"/>
          <ac:picMkLst>
            <pc:docMk/>
            <pc:sldMk cId="3191096882" sldId="310"/>
            <ac:picMk id="12" creationId="{08F55046-373E-1001-2E31-666525AD2573}"/>
          </ac:picMkLst>
        </pc:picChg>
      </pc:sldChg>
      <pc:sldChg chg="addSp delSp modSp mod delAnim">
        <pc:chgData name="Martha Evans" userId="3c1badc2-301d-4c55-ab15-e0004543ecf2" providerId="ADAL" clId="{41FC616E-3CA1-43D0-BBA6-298F1B5F9119}" dt="2023-09-03T22:39:54.140" v="53" actId="1036"/>
        <pc:sldMkLst>
          <pc:docMk/>
          <pc:sldMk cId="1157274356" sldId="311"/>
        </pc:sldMkLst>
        <pc:spChg chg="mod">
          <ac:chgData name="Martha Evans" userId="3c1badc2-301d-4c55-ab15-e0004543ecf2" providerId="ADAL" clId="{41FC616E-3CA1-43D0-BBA6-298F1B5F9119}" dt="2023-09-03T22:39:54.140" v="53" actId="1036"/>
          <ac:spMkLst>
            <pc:docMk/>
            <pc:sldMk cId="1157274356" sldId="311"/>
            <ac:spMk id="7" creationId="{84972D37-77FE-208A-9D6F-D8B3CDFCA1CE}"/>
          </ac:spMkLst>
        </pc:spChg>
        <pc:picChg chg="add mod">
          <ac:chgData name="Martha Evans" userId="3c1badc2-301d-4c55-ab15-e0004543ecf2" providerId="ADAL" clId="{41FC616E-3CA1-43D0-BBA6-298F1B5F9119}" dt="2023-09-03T22:39:43.619" v="43" actId="1076"/>
          <ac:picMkLst>
            <pc:docMk/>
            <pc:sldMk cId="1157274356" sldId="311"/>
            <ac:picMk id="6" creationId="{C83E5814-6C86-77EF-53BE-37F9B7D6E601}"/>
          </ac:picMkLst>
        </pc:picChg>
        <pc:picChg chg="del">
          <ac:chgData name="Martha Evans" userId="3c1badc2-301d-4c55-ab15-e0004543ecf2" providerId="ADAL" clId="{41FC616E-3CA1-43D0-BBA6-298F1B5F9119}" dt="2023-09-03T22:39:32.339" v="40" actId="478"/>
          <ac:picMkLst>
            <pc:docMk/>
            <pc:sldMk cId="1157274356" sldId="311"/>
            <ac:picMk id="11" creationId="{76834C16-A704-22BA-D131-AE0237874F63}"/>
          </ac:picMkLst>
        </pc:picChg>
      </pc:sldChg>
    </pc:docChg>
  </pc:docChgLst>
  <pc:docChgLst>
    <pc:chgData name="Luke Evason-Browning" userId="3595951c-6db8-40c2-9ef3-7844efe92eaa" providerId="ADAL" clId="{28B16ACD-DAAB-4971-8222-B22168FD23C6}"/>
    <pc:docChg chg="undo custSel modSld">
      <pc:chgData name="Luke Evason-Browning" userId="3595951c-6db8-40c2-9ef3-7844efe92eaa" providerId="ADAL" clId="{28B16ACD-DAAB-4971-8222-B22168FD23C6}" dt="2023-09-01T15:55:42.062" v="202" actId="1076"/>
      <pc:docMkLst>
        <pc:docMk/>
      </pc:docMkLst>
      <pc:sldChg chg="modSp mod">
        <pc:chgData name="Luke Evason-Browning" userId="3595951c-6db8-40c2-9ef3-7844efe92eaa" providerId="ADAL" clId="{28B16ACD-DAAB-4971-8222-B22168FD23C6}" dt="2023-09-01T15:08:39.714" v="4" actId="207"/>
        <pc:sldMkLst>
          <pc:docMk/>
          <pc:sldMk cId="511263161" sldId="272"/>
        </pc:sldMkLst>
        <pc:picChg chg="mod">
          <ac:chgData name="Luke Evason-Browning" userId="3595951c-6db8-40c2-9ef3-7844efe92eaa" providerId="ADAL" clId="{28B16ACD-DAAB-4971-8222-B22168FD23C6}" dt="2023-09-01T15:08:39.714" v="4" actId="207"/>
          <ac:picMkLst>
            <pc:docMk/>
            <pc:sldMk cId="511263161" sldId="272"/>
            <ac:picMk id="3" creationId="{3DD2AECB-9744-9DEF-C1E0-D73CCAD4A917}"/>
          </ac:picMkLst>
        </pc:picChg>
      </pc:sldChg>
      <pc:sldChg chg="modSp mod modAnim">
        <pc:chgData name="Luke Evason-Browning" userId="3595951c-6db8-40c2-9ef3-7844efe92eaa" providerId="ADAL" clId="{28B16ACD-DAAB-4971-8222-B22168FD23C6}" dt="2023-09-01T15:29:28.455" v="166"/>
        <pc:sldMkLst>
          <pc:docMk/>
          <pc:sldMk cId="3046477631" sldId="296"/>
        </pc:sldMkLst>
        <pc:spChg chg="mod">
          <ac:chgData name="Luke Evason-Browning" userId="3595951c-6db8-40c2-9ef3-7844efe92eaa" providerId="ADAL" clId="{28B16ACD-DAAB-4971-8222-B22168FD23C6}" dt="2023-09-01T15:28:10.218" v="158" actId="207"/>
          <ac:spMkLst>
            <pc:docMk/>
            <pc:sldMk cId="3046477631" sldId="296"/>
            <ac:spMk id="21" creationId="{93B04629-37D1-F708-B5A9-74987DD6953D}"/>
          </ac:spMkLst>
        </pc:spChg>
      </pc:sldChg>
      <pc:sldChg chg="addSp delSp modSp mod setBg modAnim">
        <pc:chgData name="Luke Evason-Browning" userId="3595951c-6db8-40c2-9ef3-7844efe92eaa" providerId="ADAL" clId="{28B16ACD-DAAB-4971-8222-B22168FD23C6}" dt="2023-09-01T15:11:30.948" v="31" actId="1076"/>
        <pc:sldMkLst>
          <pc:docMk/>
          <pc:sldMk cId="1199729813" sldId="300"/>
        </pc:sldMkLst>
        <pc:spChg chg="add mod">
          <ac:chgData name="Luke Evason-Browning" userId="3595951c-6db8-40c2-9ef3-7844efe92eaa" providerId="ADAL" clId="{28B16ACD-DAAB-4971-8222-B22168FD23C6}" dt="2023-09-01T15:11:00.945" v="25"/>
          <ac:spMkLst>
            <pc:docMk/>
            <pc:sldMk cId="1199729813" sldId="300"/>
            <ac:spMk id="4" creationId="{C376E402-446D-CAFC-B109-777E5FEB78A2}"/>
          </ac:spMkLst>
        </pc:spChg>
        <pc:spChg chg="mod">
          <ac:chgData name="Luke Evason-Browning" userId="3595951c-6db8-40c2-9ef3-7844efe92eaa" providerId="ADAL" clId="{28B16ACD-DAAB-4971-8222-B22168FD23C6}" dt="2023-09-01T15:11:03.848" v="26" actId="20577"/>
          <ac:spMkLst>
            <pc:docMk/>
            <pc:sldMk cId="1199729813" sldId="300"/>
            <ac:spMk id="8" creationId="{36F8E2D2-5FA4-BDD4-7818-D9DBEEECAD7F}"/>
          </ac:spMkLst>
        </pc:spChg>
        <pc:picChg chg="add mod">
          <ac:chgData name="Luke Evason-Browning" userId="3595951c-6db8-40c2-9ef3-7844efe92eaa" providerId="ADAL" clId="{28B16ACD-DAAB-4971-8222-B22168FD23C6}" dt="2023-09-01T15:10:52.433" v="24"/>
          <ac:picMkLst>
            <pc:docMk/>
            <pc:sldMk cId="1199729813" sldId="300"/>
            <ac:picMk id="3" creationId="{9F43E208-DC38-D530-A0AC-DD575E302818}"/>
          </ac:picMkLst>
        </pc:picChg>
        <pc:picChg chg="add mod">
          <ac:chgData name="Luke Evason-Browning" userId="3595951c-6db8-40c2-9ef3-7844efe92eaa" providerId="ADAL" clId="{28B16ACD-DAAB-4971-8222-B22168FD23C6}" dt="2023-09-01T15:11:30.948" v="31" actId="1076"/>
          <ac:picMkLst>
            <pc:docMk/>
            <pc:sldMk cId="1199729813" sldId="300"/>
            <ac:picMk id="5" creationId="{604F5D4F-B342-A502-DD96-8526413E8AE8}"/>
          </ac:picMkLst>
        </pc:picChg>
        <pc:picChg chg="del">
          <ac:chgData name="Luke Evason-Browning" userId="3595951c-6db8-40c2-9ef3-7844efe92eaa" providerId="ADAL" clId="{28B16ACD-DAAB-4971-8222-B22168FD23C6}" dt="2023-09-01T15:10:52.145" v="23" actId="478"/>
          <ac:picMkLst>
            <pc:docMk/>
            <pc:sldMk cId="1199729813" sldId="300"/>
            <ac:picMk id="9" creationId="{968D5D2E-6AB1-4EE8-CA0F-D09A04AB6946}"/>
          </ac:picMkLst>
        </pc:picChg>
      </pc:sldChg>
      <pc:sldChg chg="modSp mod setBg">
        <pc:chgData name="Luke Evason-Browning" userId="3595951c-6db8-40c2-9ef3-7844efe92eaa" providerId="ADAL" clId="{28B16ACD-DAAB-4971-8222-B22168FD23C6}" dt="2023-09-01T15:09:06.626" v="12" actId="20577"/>
        <pc:sldMkLst>
          <pc:docMk/>
          <pc:sldMk cId="4072185737" sldId="304"/>
        </pc:sldMkLst>
        <pc:spChg chg="mod">
          <ac:chgData name="Luke Evason-Browning" userId="3595951c-6db8-40c2-9ef3-7844efe92eaa" providerId="ADAL" clId="{28B16ACD-DAAB-4971-8222-B22168FD23C6}" dt="2023-09-01T15:08:23.654" v="3" actId="1076"/>
          <ac:spMkLst>
            <pc:docMk/>
            <pc:sldMk cId="4072185737" sldId="304"/>
            <ac:spMk id="4" creationId="{0BFCC819-AE2F-DBC1-0C86-6CBDF26CF2B7}"/>
          </ac:spMkLst>
        </pc:spChg>
        <pc:spChg chg="mod">
          <ac:chgData name="Luke Evason-Browning" userId="3595951c-6db8-40c2-9ef3-7844efe92eaa" providerId="ADAL" clId="{28B16ACD-DAAB-4971-8222-B22168FD23C6}" dt="2023-09-01T15:09:06.626" v="12" actId="20577"/>
          <ac:spMkLst>
            <pc:docMk/>
            <pc:sldMk cId="4072185737" sldId="304"/>
            <ac:spMk id="8" creationId="{FB9F51CA-85CA-AEFF-EC9B-41CD9BB71E19}"/>
          </ac:spMkLst>
        </pc:spChg>
      </pc:sldChg>
      <pc:sldChg chg="delSp modSp mod">
        <pc:chgData name="Luke Evason-Browning" userId="3595951c-6db8-40c2-9ef3-7844efe92eaa" providerId="ADAL" clId="{28B16ACD-DAAB-4971-8222-B22168FD23C6}" dt="2023-09-01T15:26:19.649" v="119" actId="207"/>
        <pc:sldMkLst>
          <pc:docMk/>
          <pc:sldMk cId="1401018884" sldId="307"/>
        </pc:sldMkLst>
        <pc:spChg chg="mod">
          <ac:chgData name="Luke Evason-Browning" userId="3595951c-6db8-40c2-9ef3-7844efe92eaa" providerId="ADAL" clId="{28B16ACD-DAAB-4971-8222-B22168FD23C6}" dt="2023-09-01T15:26:12.751" v="118" actId="20577"/>
          <ac:spMkLst>
            <pc:docMk/>
            <pc:sldMk cId="1401018884" sldId="307"/>
            <ac:spMk id="6" creationId="{9049D777-FBE6-B9A2-12D8-85B9582764B6}"/>
          </ac:spMkLst>
        </pc:spChg>
        <pc:spChg chg="mod">
          <ac:chgData name="Luke Evason-Browning" userId="3595951c-6db8-40c2-9ef3-7844efe92eaa" providerId="ADAL" clId="{28B16ACD-DAAB-4971-8222-B22168FD23C6}" dt="2023-09-01T15:26:19.649" v="119" actId="207"/>
          <ac:spMkLst>
            <pc:docMk/>
            <pc:sldMk cId="1401018884" sldId="307"/>
            <ac:spMk id="16" creationId="{91E2873D-7A61-CC48-663E-48FDAACC575A}"/>
          </ac:spMkLst>
        </pc:spChg>
        <pc:picChg chg="del mod">
          <ac:chgData name="Luke Evason-Browning" userId="3595951c-6db8-40c2-9ef3-7844efe92eaa" providerId="ADAL" clId="{28B16ACD-DAAB-4971-8222-B22168FD23C6}" dt="2023-09-01T15:26:08.170" v="115" actId="478"/>
          <ac:picMkLst>
            <pc:docMk/>
            <pc:sldMk cId="1401018884" sldId="307"/>
            <ac:picMk id="13" creationId="{AFD5E4F9-96A1-9EB3-60D7-1C7D7E137870}"/>
          </ac:picMkLst>
        </pc:picChg>
      </pc:sldChg>
      <pc:sldChg chg="addSp delSp modSp mod setBg delAnim modAnim">
        <pc:chgData name="Luke Evason-Browning" userId="3595951c-6db8-40c2-9ef3-7844efe92eaa" providerId="ADAL" clId="{28B16ACD-DAAB-4971-8222-B22168FD23C6}" dt="2023-09-01T15:34:28.960" v="188" actId="1076"/>
        <pc:sldMkLst>
          <pc:docMk/>
          <pc:sldMk cId="4141580595" sldId="308"/>
        </pc:sldMkLst>
        <pc:spChg chg="add mod">
          <ac:chgData name="Luke Evason-Browning" userId="3595951c-6db8-40c2-9ef3-7844efe92eaa" providerId="ADAL" clId="{28B16ACD-DAAB-4971-8222-B22168FD23C6}" dt="2023-09-01T15:09:54.081" v="21"/>
          <ac:spMkLst>
            <pc:docMk/>
            <pc:sldMk cId="4141580595" sldId="308"/>
            <ac:spMk id="2" creationId="{B5CC61E0-541B-51AD-1CFA-4D1C41C36091}"/>
          </ac:spMkLst>
        </pc:spChg>
        <pc:spChg chg="add del mod">
          <ac:chgData name="Luke Evason-Browning" userId="3595951c-6db8-40c2-9ef3-7844efe92eaa" providerId="ADAL" clId="{28B16ACD-DAAB-4971-8222-B22168FD23C6}" dt="2023-09-01T15:18:00.219" v="46" actId="478"/>
          <ac:spMkLst>
            <pc:docMk/>
            <pc:sldMk cId="4141580595" sldId="308"/>
            <ac:spMk id="3" creationId="{326F7DF9-6D2F-B928-1D1D-F1462D6EAD34}"/>
          </ac:spMkLst>
        </pc:spChg>
        <pc:spChg chg="add mod">
          <ac:chgData name="Luke Evason-Browning" userId="3595951c-6db8-40c2-9ef3-7844efe92eaa" providerId="ADAL" clId="{28B16ACD-DAAB-4971-8222-B22168FD23C6}" dt="2023-09-01T15:09:57.843" v="22"/>
          <ac:spMkLst>
            <pc:docMk/>
            <pc:sldMk cId="4141580595" sldId="308"/>
            <ac:spMk id="4" creationId="{75210A4E-6594-FE39-E80A-E88E3B211389}"/>
          </ac:spMkLst>
        </pc:spChg>
        <pc:spChg chg="del">
          <ac:chgData name="Luke Evason-Browning" userId="3595951c-6db8-40c2-9ef3-7844efe92eaa" providerId="ADAL" clId="{28B16ACD-DAAB-4971-8222-B22168FD23C6}" dt="2023-09-01T15:09:42.927" v="17" actId="478"/>
          <ac:spMkLst>
            <pc:docMk/>
            <pc:sldMk cId="4141580595" sldId="308"/>
            <ac:spMk id="6" creationId="{2D20F552-BC55-0922-6585-A2C873329D8C}"/>
          </ac:spMkLst>
        </pc:spChg>
        <pc:spChg chg="add del mod">
          <ac:chgData name="Luke Evason-Browning" userId="3595951c-6db8-40c2-9ef3-7844efe92eaa" providerId="ADAL" clId="{28B16ACD-DAAB-4971-8222-B22168FD23C6}" dt="2023-09-01T15:21:19.994" v="72" actId="478"/>
          <ac:spMkLst>
            <pc:docMk/>
            <pc:sldMk cId="4141580595" sldId="308"/>
            <ac:spMk id="12" creationId="{35FAAF51-2A4A-50A0-884B-D86AC245C712}"/>
          </ac:spMkLst>
        </pc:spChg>
        <pc:spChg chg="add del mod">
          <ac:chgData name="Luke Evason-Browning" userId="3595951c-6db8-40c2-9ef3-7844efe92eaa" providerId="ADAL" clId="{28B16ACD-DAAB-4971-8222-B22168FD23C6}" dt="2023-09-01T15:32:17.403" v="171" actId="478"/>
          <ac:spMkLst>
            <pc:docMk/>
            <pc:sldMk cId="4141580595" sldId="308"/>
            <ac:spMk id="14" creationId="{C54E185D-3239-9504-E23D-9058E897AFCB}"/>
          </ac:spMkLst>
        </pc:spChg>
        <pc:spChg chg="add del">
          <ac:chgData name="Luke Evason-Browning" userId="3595951c-6db8-40c2-9ef3-7844efe92eaa" providerId="ADAL" clId="{28B16ACD-DAAB-4971-8222-B22168FD23C6}" dt="2023-09-01T15:32:26.234" v="173" actId="478"/>
          <ac:spMkLst>
            <pc:docMk/>
            <pc:sldMk cId="4141580595" sldId="308"/>
            <ac:spMk id="16" creationId="{C541E750-26C5-F440-82AB-D1984C740459}"/>
          </ac:spMkLst>
        </pc:spChg>
        <pc:spChg chg="add mod">
          <ac:chgData name="Luke Evason-Browning" userId="3595951c-6db8-40c2-9ef3-7844efe92eaa" providerId="ADAL" clId="{28B16ACD-DAAB-4971-8222-B22168FD23C6}" dt="2023-09-01T15:32:37.114" v="179" actId="1035"/>
          <ac:spMkLst>
            <pc:docMk/>
            <pc:sldMk cId="4141580595" sldId="308"/>
            <ac:spMk id="18" creationId="{942C5DC8-7668-23AE-914D-5E73D7FED7B4}"/>
          </ac:spMkLst>
        </pc:spChg>
        <pc:spChg chg="del">
          <ac:chgData name="Luke Evason-Browning" userId="3595951c-6db8-40c2-9ef3-7844efe92eaa" providerId="ADAL" clId="{28B16ACD-DAAB-4971-8222-B22168FD23C6}" dt="2023-09-01T15:09:49.840" v="20" actId="478"/>
          <ac:spMkLst>
            <pc:docMk/>
            <pc:sldMk cId="4141580595" sldId="308"/>
            <ac:spMk id="36" creationId="{B7C4D861-4028-4304-1655-680AF5C00589}"/>
          </ac:spMkLst>
        </pc:spChg>
        <pc:spChg chg="mod">
          <ac:chgData name="Luke Evason-Browning" userId="3595951c-6db8-40c2-9ef3-7844efe92eaa" providerId="ADAL" clId="{28B16ACD-DAAB-4971-8222-B22168FD23C6}" dt="2023-09-01T15:09:34.276" v="15" actId="1076"/>
          <ac:spMkLst>
            <pc:docMk/>
            <pc:sldMk cId="4141580595" sldId="308"/>
            <ac:spMk id="46" creationId="{E3F7DB0F-4586-00E4-042A-B9D561C40C1F}"/>
          </ac:spMkLst>
        </pc:spChg>
        <pc:picChg chg="add del mod">
          <ac:chgData name="Luke Evason-Browning" userId="3595951c-6db8-40c2-9ef3-7844efe92eaa" providerId="ADAL" clId="{28B16ACD-DAAB-4971-8222-B22168FD23C6}" dt="2023-09-01T15:19:02.846" v="63" actId="478"/>
          <ac:picMkLst>
            <pc:docMk/>
            <pc:sldMk cId="4141580595" sldId="308"/>
            <ac:picMk id="5" creationId="{024DDCD2-70BF-DBC9-BC73-2F68500D1393}"/>
          </ac:picMkLst>
        </pc:picChg>
        <pc:picChg chg="add mod">
          <ac:chgData name="Luke Evason-Browning" userId="3595951c-6db8-40c2-9ef3-7844efe92eaa" providerId="ADAL" clId="{28B16ACD-DAAB-4971-8222-B22168FD23C6}" dt="2023-09-01T15:13:44.539" v="43"/>
          <ac:picMkLst>
            <pc:docMk/>
            <pc:sldMk cId="4141580595" sldId="308"/>
            <ac:picMk id="7" creationId="{187867CE-2579-3C5C-FDDD-0A7C61A2696F}"/>
          </ac:picMkLst>
        </pc:picChg>
        <pc:picChg chg="add del mod">
          <ac:chgData name="Luke Evason-Browning" userId="3595951c-6db8-40c2-9ef3-7844efe92eaa" providerId="ADAL" clId="{28B16ACD-DAAB-4971-8222-B22168FD23C6}" dt="2023-09-01T15:20:52.835" v="66" actId="478"/>
          <ac:picMkLst>
            <pc:docMk/>
            <pc:sldMk cId="4141580595" sldId="308"/>
            <ac:picMk id="8" creationId="{134A290B-953C-DA00-146B-076B1E35BC5B}"/>
          </ac:picMkLst>
        </pc:picChg>
        <pc:picChg chg="add mod">
          <ac:chgData name="Luke Evason-Browning" userId="3595951c-6db8-40c2-9ef3-7844efe92eaa" providerId="ADAL" clId="{28B16ACD-DAAB-4971-8222-B22168FD23C6}" dt="2023-09-01T15:19:06.035" v="65" actId="1076"/>
          <ac:picMkLst>
            <pc:docMk/>
            <pc:sldMk cId="4141580595" sldId="308"/>
            <ac:picMk id="9" creationId="{1661A294-2E83-2B6A-5A3E-E2F0F2B7BF7E}"/>
          </ac:picMkLst>
        </pc:picChg>
        <pc:picChg chg="add del mod">
          <ac:chgData name="Luke Evason-Browning" userId="3595951c-6db8-40c2-9ef3-7844efe92eaa" providerId="ADAL" clId="{28B16ACD-DAAB-4971-8222-B22168FD23C6}" dt="2023-09-01T15:34:08.736" v="183" actId="478"/>
          <ac:picMkLst>
            <pc:docMk/>
            <pc:sldMk cId="4141580595" sldId="308"/>
            <ac:picMk id="10" creationId="{7D74A078-748D-C1E4-0DA9-62DAC81934C9}"/>
          </ac:picMkLst>
        </pc:picChg>
        <pc:picChg chg="add mod">
          <ac:chgData name="Luke Evason-Browning" userId="3595951c-6db8-40c2-9ef3-7844efe92eaa" providerId="ADAL" clId="{28B16ACD-DAAB-4971-8222-B22168FD23C6}" dt="2023-09-01T15:34:28.960" v="188" actId="1076"/>
          <ac:picMkLst>
            <pc:docMk/>
            <pc:sldMk cId="4141580595" sldId="308"/>
            <ac:picMk id="19" creationId="{27D99132-F8A9-E85A-F3A8-4E7B4EEC0E70}"/>
          </ac:picMkLst>
        </pc:picChg>
        <pc:picChg chg="add del mod">
          <ac:chgData name="Luke Evason-Browning" userId="3595951c-6db8-40c2-9ef3-7844efe92eaa" providerId="ADAL" clId="{28B16ACD-DAAB-4971-8222-B22168FD23C6}" dt="2023-09-01T15:18:50.796" v="58" actId="1076"/>
          <ac:picMkLst>
            <pc:docMk/>
            <pc:sldMk cId="4141580595" sldId="308"/>
            <ac:picMk id="50" creationId="{6333D565-737D-48F3-C779-79BF8DA7C631}"/>
          </ac:picMkLst>
        </pc:picChg>
      </pc:sldChg>
      <pc:sldChg chg="delSp modSp mod">
        <pc:chgData name="Luke Evason-Browning" userId="3595951c-6db8-40c2-9ef3-7844efe92eaa" providerId="ADAL" clId="{28B16ACD-DAAB-4971-8222-B22168FD23C6}" dt="2023-09-01T15:26:30.864" v="124" actId="1076"/>
        <pc:sldMkLst>
          <pc:docMk/>
          <pc:sldMk cId="1253930077" sldId="309"/>
        </pc:sldMkLst>
        <pc:spChg chg="mod">
          <ac:chgData name="Luke Evason-Browning" userId="3595951c-6db8-40c2-9ef3-7844efe92eaa" providerId="ADAL" clId="{28B16ACD-DAAB-4971-8222-B22168FD23C6}" dt="2023-09-01T15:26:30.864" v="124" actId="1076"/>
          <ac:spMkLst>
            <pc:docMk/>
            <pc:sldMk cId="1253930077" sldId="309"/>
            <ac:spMk id="6" creationId="{9049D777-FBE6-B9A2-12D8-85B9582764B6}"/>
          </ac:spMkLst>
        </pc:spChg>
        <pc:spChg chg="mod">
          <ac:chgData name="Luke Evason-Browning" userId="3595951c-6db8-40c2-9ef3-7844efe92eaa" providerId="ADAL" clId="{28B16ACD-DAAB-4971-8222-B22168FD23C6}" dt="2023-09-01T15:26:23.242" v="120" actId="207"/>
          <ac:spMkLst>
            <pc:docMk/>
            <pc:sldMk cId="1253930077" sldId="309"/>
            <ac:spMk id="16" creationId="{91E2873D-7A61-CC48-663E-48FDAACC575A}"/>
          </ac:spMkLst>
        </pc:spChg>
        <pc:picChg chg="del">
          <ac:chgData name="Luke Evason-Browning" userId="3595951c-6db8-40c2-9ef3-7844efe92eaa" providerId="ADAL" clId="{28B16ACD-DAAB-4971-8222-B22168FD23C6}" dt="2023-09-01T15:09:01.551" v="8" actId="478"/>
          <ac:picMkLst>
            <pc:docMk/>
            <pc:sldMk cId="1253930077" sldId="309"/>
            <ac:picMk id="13" creationId="{AFD5E4F9-96A1-9EB3-60D7-1C7D7E137870}"/>
          </ac:picMkLst>
        </pc:picChg>
      </pc:sldChg>
      <pc:sldChg chg="addSp delSp modSp mod delAnim modAnim">
        <pc:chgData name="Luke Evason-Browning" userId="3595951c-6db8-40c2-9ef3-7844efe92eaa" providerId="ADAL" clId="{28B16ACD-DAAB-4971-8222-B22168FD23C6}" dt="2023-09-01T15:35:04.186" v="194" actId="1076"/>
        <pc:sldMkLst>
          <pc:docMk/>
          <pc:sldMk cId="3191096882" sldId="310"/>
        </pc:sldMkLst>
        <pc:spChg chg="add mod">
          <ac:chgData name="Luke Evason-Browning" userId="3595951c-6db8-40c2-9ef3-7844efe92eaa" providerId="ADAL" clId="{28B16ACD-DAAB-4971-8222-B22168FD23C6}" dt="2023-09-01T15:31:44.174" v="169"/>
          <ac:spMkLst>
            <pc:docMk/>
            <pc:sldMk cId="3191096882" sldId="310"/>
            <ac:spMk id="7" creationId="{72C25541-5545-0227-C148-BB4BBBDB45EC}"/>
          </ac:spMkLst>
        </pc:spChg>
        <pc:spChg chg="mod">
          <ac:chgData name="Luke Evason-Browning" userId="3595951c-6db8-40c2-9ef3-7844efe92eaa" providerId="ADAL" clId="{28B16ACD-DAAB-4971-8222-B22168FD23C6}" dt="2023-09-01T15:26:35.226" v="125" actId="207"/>
          <ac:spMkLst>
            <pc:docMk/>
            <pc:sldMk cId="3191096882" sldId="310"/>
            <ac:spMk id="8" creationId="{36F8E2D2-5FA4-BDD4-7818-D9DBEEECAD7F}"/>
          </ac:spMkLst>
        </pc:spChg>
        <pc:picChg chg="add mod">
          <ac:chgData name="Luke Evason-Browning" userId="3595951c-6db8-40c2-9ef3-7844efe92eaa" providerId="ADAL" clId="{28B16ACD-DAAB-4971-8222-B22168FD23C6}" dt="2023-09-01T15:22:53.581" v="80" actId="1076"/>
          <ac:picMkLst>
            <pc:docMk/>
            <pc:sldMk cId="3191096882" sldId="310"/>
            <ac:picMk id="4" creationId="{582A8E9F-D083-670E-AC70-BB5FB05913A5}"/>
          </ac:picMkLst>
        </pc:picChg>
        <pc:picChg chg="add del mod">
          <ac:chgData name="Luke Evason-Browning" userId="3595951c-6db8-40c2-9ef3-7844efe92eaa" providerId="ADAL" clId="{28B16ACD-DAAB-4971-8222-B22168FD23C6}" dt="2023-09-01T15:34:49.132" v="189" actId="478"/>
          <ac:picMkLst>
            <pc:docMk/>
            <pc:sldMk cId="3191096882" sldId="310"/>
            <ac:picMk id="5" creationId="{13F6F4A4-9C14-F1BF-E9E9-437555C0784F}"/>
          </ac:picMkLst>
        </pc:picChg>
        <pc:picChg chg="del">
          <ac:chgData name="Luke Evason-Browning" userId="3595951c-6db8-40c2-9ef3-7844efe92eaa" providerId="ADAL" clId="{28B16ACD-DAAB-4971-8222-B22168FD23C6}" dt="2023-09-01T15:22:50.512" v="78" actId="478"/>
          <ac:picMkLst>
            <pc:docMk/>
            <pc:sldMk cId="3191096882" sldId="310"/>
            <ac:picMk id="9" creationId="{968D5D2E-6AB1-4EE8-CA0F-D09A04AB6946}"/>
          </ac:picMkLst>
        </pc:picChg>
        <pc:picChg chg="add mod">
          <ac:chgData name="Luke Evason-Browning" userId="3595951c-6db8-40c2-9ef3-7844efe92eaa" providerId="ADAL" clId="{28B16ACD-DAAB-4971-8222-B22168FD23C6}" dt="2023-09-01T15:35:04.186" v="194" actId="1076"/>
          <ac:picMkLst>
            <pc:docMk/>
            <pc:sldMk cId="3191096882" sldId="310"/>
            <ac:picMk id="11" creationId="{DDCD17B9-4E5A-A4EC-57F9-40FEA40DC82A}"/>
          </ac:picMkLst>
        </pc:picChg>
      </pc:sldChg>
      <pc:sldChg chg="addSp delSp modSp mod delAnim modAnim">
        <pc:chgData name="Luke Evason-Browning" userId="3595951c-6db8-40c2-9ef3-7844efe92eaa" providerId="ADAL" clId="{28B16ACD-DAAB-4971-8222-B22168FD23C6}" dt="2023-09-01T15:35:47.497" v="200" actId="1076"/>
        <pc:sldMkLst>
          <pc:docMk/>
          <pc:sldMk cId="1157274356" sldId="311"/>
        </pc:sldMkLst>
        <pc:spChg chg="add mod">
          <ac:chgData name="Luke Evason-Browning" userId="3595951c-6db8-40c2-9ef3-7844efe92eaa" providerId="ADAL" clId="{28B16ACD-DAAB-4971-8222-B22168FD23C6}" dt="2023-09-01T15:31:10.367" v="168"/>
          <ac:spMkLst>
            <pc:docMk/>
            <pc:sldMk cId="1157274356" sldId="311"/>
            <ac:spMk id="7" creationId="{84972D37-77FE-208A-9D6F-D8B3CDFCA1CE}"/>
          </ac:spMkLst>
        </pc:spChg>
        <pc:spChg chg="mod">
          <ac:chgData name="Luke Evason-Browning" userId="3595951c-6db8-40c2-9ef3-7844efe92eaa" providerId="ADAL" clId="{28B16ACD-DAAB-4971-8222-B22168FD23C6}" dt="2023-09-01T15:24:43.300" v="94" actId="20577"/>
          <ac:spMkLst>
            <pc:docMk/>
            <pc:sldMk cId="1157274356" sldId="311"/>
            <ac:spMk id="8" creationId="{36F8E2D2-5FA4-BDD4-7818-D9DBEEECAD7F}"/>
          </ac:spMkLst>
        </pc:spChg>
        <pc:picChg chg="add mod">
          <ac:chgData name="Luke Evason-Browning" userId="3595951c-6db8-40c2-9ef3-7844efe92eaa" providerId="ADAL" clId="{28B16ACD-DAAB-4971-8222-B22168FD23C6}" dt="2023-09-01T15:25:23.610" v="101" actId="1076"/>
          <ac:picMkLst>
            <pc:docMk/>
            <pc:sldMk cId="1157274356" sldId="311"/>
            <ac:picMk id="4" creationId="{3ACCBD16-17AC-C814-87E7-4BBC0C25B039}"/>
          </ac:picMkLst>
        </pc:picChg>
        <pc:picChg chg="add del mod">
          <ac:chgData name="Luke Evason-Browning" userId="3595951c-6db8-40c2-9ef3-7844efe92eaa" providerId="ADAL" clId="{28B16ACD-DAAB-4971-8222-B22168FD23C6}" dt="2023-09-01T15:35:15.118" v="195" actId="478"/>
          <ac:picMkLst>
            <pc:docMk/>
            <pc:sldMk cId="1157274356" sldId="311"/>
            <ac:picMk id="5" creationId="{FA6AF510-0D6C-CF7C-A418-370CA115C26D}"/>
          </ac:picMkLst>
        </pc:picChg>
        <pc:picChg chg="del">
          <ac:chgData name="Luke Evason-Browning" userId="3595951c-6db8-40c2-9ef3-7844efe92eaa" providerId="ADAL" clId="{28B16ACD-DAAB-4971-8222-B22168FD23C6}" dt="2023-09-01T15:22:56.247" v="81" actId="478"/>
          <ac:picMkLst>
            <pc:docMk/>
            <pc:sldMk cId="1157274356" sldId="311"/>
            <ac:picMk id="9" creationId="{968D5D2E-6AB1-4EE8-CA0F-D09A04AB6946}"/>
          </ac:picMkLst>
        </pc:picChg>
        <pc:picChg chg="add mod">
          <ac:chgData name="Luke Evason-Browning" userId="3595951c-6db8-40c2-9ef3-7844efe92eaa" providerId="ADAL" clId="{28B16ACD-DAAB-4971-8222-B22168FD23C6}" dt="2023-09-01T15:35:47.497" v="200" actId="1076"/>
          <ac:picMkLst>
            <pc:docMk/>
            <pc:sldMk cId="1157274356" sldId="311"/>
            <ac:picMk id="11" creationId="{76834C16-A704-22BA-D131-AE0237874F63}"/>
          </ac:picMkLst>
        </pc:picChg>
      </pc:sldChg>
      <pc:sldChg chg="modSp mod">
        <pc:chgData name="Luke Evason-Browning" userId="3595951c-6db8-40c2-9ef3-7844efe92eaa" providerId="ADAL" clId="{28B16ACD-DAAB-4971-8222-B22168FD23C6}" dt="2023-09-01T15:28:22.072" v="160" actId="207"/>
        <pc:sldMkLst>
          <pc:docMk/>
          <pc:sldMk cId="70594445" sldId="312"/>
        </pc:sldMkLst>
        <pc:spChg chg="mod">
          <ac:chgData name="Luke Evason-Browning" userId="3595951c-6db8-40c2-9ef3-7844efe92eaa" providerId="ADAL" clId="{28B16ACD-DAAB-4971-8222-B22168FD23C6}" dt="2023-09-01T15:28:22.072" v="160" actId="207"/>
          <ac:spMkLst>
            <pc:docMk/>
            <pc:sldMk cId="70594445" sldId="312"/>
            <ac:spMk id="6" creationId="{2D20F552-BC55-0922-6585-A2C873329D8C}"/>
          </ac:spMkLst>
        </pc:spChg>
        <pc:spChg chg="mod">
          <ac:chgData name="Luke Evason-Browning" userId="3595951c-6db8-40c2-9ef3-7844efe92eaa" providerId="ADAL" clId="{28B16ACD-DAAB-4971-8222-B22168FD23C6}" dt="2023-09-01T15:28:19.323" v="159" actId="207"/>
          <ac:spMkLst>
            <pc:docMk/>
            <pc:sldMk cId="70594445" sldId="312"/>
            <ac:spMk id="36" creationId="{B7C4D861-4028-4304-1655-680AF5C00589}"/>
          </ac:spMkLst>
        </pc:spChg>
      </pc:sldChg>
      <pc:sldChg chg="delSp modSp mod modAnim">
        <pc:chgData name="Luke Evason-Browning" userId="3595951c-6db8-40c2-9ef3-7844efe92eaa" providerId="ADAL" clId="{28B16ACD-DAAB-4971-8222-B22168FD23C6}" dt="2023-09-01T15:55:42.062" v="202" actId="1076"/>
        <pc:sldMkLst>
          <pc:docMk/>
          <pc:sldMk cId="2819244330" sldId="313"/>
        </pc:sldMkLst>
        <pc:spChg chg="mod">
          <ac:chgData name="Luke Evason-Browning" userId="3595951c-6db8-40c2-9ef3-7844efe92eaa" providerId="ADAL" clId="{28B16ACD-DAAB-4971-8222-B22168FD23C6}" dt="2023-09-01T15:27:25.849" v="148" actId="1035"/>
          <ac:spMkLst>
            <pc:docMk/>
            <pc:sldMk cId="2819244330" sldId="313"/>
            <ac:spMk id="2" creationId="{0970DF7D-55AB-9C1E-42B7-AB8E1A1D7A53}"/>
          </ac:spMkLst>
        </pc:spChg>
        <pc:spChg chg="mod">
          <ac:chgData name="Luke Evason-Browning" userId="3595951c-6db8-40c2-9ef3-7844efe92eaa" providerId="ADAL" clId="{28B16ACD-DAAB-4971-8222-B22168FD23C6}" dt="2023-09-01T15:28:04.538" v="156" actId="14100"/>
          <ac:spMkLst>
            <pc:docMk/>
            <pc:sldMk cId="2819244330" sldId="313"/>
            <ac:spMk id="7" creationId="{72CD7307-9686-22E9-38E7-47159B38CF09}"/>
          </ac:spMkLst>
        </pc:spChg>
        <pc:spChg chg="mod">
          <ac:chgData name="Luke Evason-Browning" userId="3595951c-6db8-40c2-9ef3-7844efe92eaa" providerId="ADAL" clId="{28B16ACD-DAAB-4971-8222-B22168FD23C6}" dt="2023-09-01T15:27:15.090" v="143" actId="1076"/>
          <ac:spMkLst>
            <pc:docMk/>
            <pc:sldMk cId="2819244330" sldId="313"/>
            <ac:spMk id="8" creationId="{030BC0B9-8C5E-690F-75D5-79753247810D}"/>
          </ac:spMkLst>
        </pc:spChg>
        <pc:spChg chg="mod">
          <ac:chgData name="Luke Evason-Browning" userId="3595951c-6db8-40c2-9ef3-7844efe92eaa" providerId="ADAL" clId="{28B16ACD-DAAB-4971-8222-B22168FD23C6}" dt="2023-09-01T15:55:42.062" v="202" actId="1076"/>
          <ac:spMkLst>
            <pc:docMk/>
            <pc:sldMk cId="2819244330" sldId="313"/>
            <ac:spMk id="16" creationId="{91E2873D-7A61-CC48-663E-48FDAACC575A}"/>
          </ac:spMkLst>
        </pc:spChg>
        <pc:picChg chg="del">
          <ac:chgData name="Luke Evason-Browning" userId="3595951c-6db8-40c2-9ef3-7844efe92eaa" providerId="ADAL" clId="{28B16ACD-DAAB-4971-8222-B22168FD23C6}" dt="2023-09-01T15:26:41.163" v="128" actId="478"/>
          <ac:picMkLst>
            <pc:docMk/>
            <pc:sldMk cId="2819244330" sldId="313"/>
            <ac:picMk id="13" creationId="{AFD5E4F9-96A1-9EB3-60D7-1C7D7E137870}"/>
          </ac:picMkLst>
        </pc:picChg>
      </pc:sldChg>
      <pc:sldChg chg="delSp modSp mod modAnim">
        <pc:chgData name="Luke Evason-Browning" userId="3595951c-6db8-40c2-9ef3-7844efe92eaa" providerId="ADAL" clId="{28B16ACD-DAAB-4971-8222-B22168FD23C6}" dt="2023-09-01T15:37:12.869" v="201" actId="478"/>
        <pc:sldMkLst>
          <pc:docMk/>
          <pc:sldMk cId="3646962800" sldId="314"/>
        </pc:sldMkLst>
        <pc:spChg chg="mod">
          <ac:chgData name="Luke Evason-Browning" userId="3595951c-6db8-40c2-9ef3-7844efe92eaa" providerId="ADAL" clId="{28B16ACD-DAAB-4971-8222-B22168FD23C6}" dt="2023-09-01T15:27:52.761" v="154" actId="1076"/>
          <ac:spMkLst>
            <pc:docMk/>
            <pc:sldMk cId="3646962800" sldId="314"/>
            <ac:spMk id="2" creationId="{77AF0937-D753-8321-6105-D2B579F52783}"/>
          </ac:spMkLst>
        </pc:spChg>
        <pc:spChg chg="mod">
          <ac:chgData name="Luke Evason-Browning" userId="3595951c-6db8-40c2-9ef3-7844efe92eaa" providerId="ADAL" clId="{28B16ACD-DAAB-4971-8222-B22168FD23C6}" dt="2023-09-01T15:27:35.145" v="150" actId="14100"/>
          <ac:spMkLst>
            <pc:docMk/>
            <pc:sldMk cId="3646962800" sldId="314"/>
            <ac:spMk id="7" creationId="{72CD7307-9686-22E9-38E7-47159B38CF09}"/>
          </ac:spMkLst>
        </pc:spChg>
        <pc:spChg chg="mod">
          <ac:chgData name="Luke Evason-Browning" userId="3595951c-6db8-40c2-9ef3-7844efe92eaa" providerId="ADAL" clId="{28B16ACD-DAAB-4971-8222-B22168FD23C6}" dt="2023-09-01T15:27:37.556" v="151" actId="207"/>
          <ac:spMkLst>
            <pc:docMk/>
            <pc:sldMk cId="3646962800" sldId="314"/>
            <ac:spMk id="16" creationId="{91E2873D-7A61-CC48-663E-48FDAACC575A}"/>
          </ac:spMkLst>
        </pc:spChg>
        <pc:picChg chg="del">
          <ac:chgData name="Luke Evason-Browning" userId="3595951c-6db8-40c2-9ef3-7844efe92eaa" providerId="ADAL" clId="{28B16ACD-DAAB-4971-8222-B22168FD23C6}" dt="2023-09-01T15:37:12.869" v="201" actId="478"/>
          <ac:picMkLst>
            <pc:docMk/>
            <pc:sldMk cId="3646962800" sldId="314"/>
            <ac:picMk id="13" creationId="{AFD5E4F9-96A1-9EB3-60D7-1C7D7E13787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AA99C-4ABA-4C39-BBC6-4D16AC448E88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456FD-49EC-44C2-96CA-B703C76C6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8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456FD-49EC-44C2-96CA-B703C76C6C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97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B1A77-816A-4710-83EB-0A8D1DF6BA1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49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D608-4B04-DB73-3991-5AA3FD63D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15763-2E56-6FC5-6802-F3BF300D3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8FF6B-5A49-71CA-6A0D-17D357AD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19B2-6348-4E7A-A8BD-0400EDE37598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EBFEA-93B9-8E51-A756-5A87E11B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1BE34-D5FE-0298-3113-C259B91E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2448-BE11-471F-A6F8-440C2D88F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2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0C94-5FDD-DB9C-A049-BD1DA8B1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588DB-91CE-0F2E-C162-9CB823673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96443-7D00-5022-02BD-6ABC2E6BF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19B2-6348-4E7A-A8BD-0400EDE37598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08684-B75B-5140-D150-CE46D733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D1C96-FF3F-A230-73EF-B132F2F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2448-BE11-471F-A6F8-440C2D88F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4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7CEE55-4BC9-5C09-BB4F-622930706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B1834-0B15-C403-CBF9-E5D165361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A6FD-69A9-23B1-45D7-AA3EF8A8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19B2-6348-4E7A-A8BD-0400EDE37598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0F74-264C-59C8-10A9-7EC3EC99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64425-15D3-064C-E991-B2E4EC63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2448-BE11-471F-A6F8-440C2D88F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2630-5038-30AA-115E-F987DFFE8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7674D-6F86-0667-F845-46A3F3976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050BB-0E24-4FEF-8E7A-2B532AE2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19B2-6348-4E7A-A8BD-0400EDE37598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23F91-1013-939B-B8FD-A28B3E99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FE676-4639-3218-3101-6A4794D4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2448-BE11-471F-A6F8-440C2D88F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75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F7CE3-AB0C-A641-158A-3A3A6F124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E97FB-617B-D826-2E26-88B1791A0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8ACC3-E81B-FD92-F2DB-5FB1C297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19B2-6348-4E7A-A8BD-0400EDE37598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BDCCA-621F-151C-52A5-F58758B8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AA03A-C139-4417-5618-23BFD360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2448-BE11-471F-A6F8-440C2D88F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34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54D5-589E-E55A-A5A3-8833A7417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9C0EA-7750-5A6F-F936-8D40397A5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F9E3A-C133-EB25-79BD-035F36F81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39E23-C4D8-61BC-7AED-0B392FE9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19B2-6348-4E7A-A8BD-0400EDE37598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72C3B-8885-FC1D-3D61-C02CDDE0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93799-9E8C-0520-C757-4F99E9F1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2448-BE11-471F-A6F8-440C2D88F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3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1374F-BE9C-861B-EBCA-0928DE67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F912D-16DE-9985-01EB-4C88FB23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0BA27-7EE0-9F50-89A4-70718E945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CCC03-77EB-9DE0-E119-D17E593D6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9C7292-516D-B382-5963-DB4329D04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C62572-8FF0-2578-1D44-1F7BC4F68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19B2-6348-4E7A-A8BD-0400EDE37598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22B83-B1C9-768E-A450-6E4A03B4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7F3892-1A57-84C2-92B7-18830AEC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2448-BE11-471F-A6F8-440C2D88F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95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B7D1-8063-3FAE-6054-015BBA5F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936E6-16CB-7770-469C-3FA4B626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19B2-6348-4E7A-A8BD-0400EDE37598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DEF7C-84F2-645F-3BFD-ABA98034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E2FA8-60A2-29EA-62BB-A766BA31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2448-BE11-471F-A6F8-440C2D88F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7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ABDDE-DF8F-1D96-0C6D-3C3DBF55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19B2-6348-4E7A-A8BD-0400EDE37598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B71EA8-E567-9AB5-265E-A85A17FB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2A826-7716-F232-F3B8-CE25C0E2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2448-BE11-471F-A6F8-440C2D88F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52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3565D-B6F3-9618-AD3B-A1778031B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B706-5EA1-E942-5F8B-CAC2AD3B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4E0CD-C23E-0D0B-6446-0D8B964C0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C4D28-AA9F-8F4F-F186-149848050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19B2-6348-4E7A-A8BD-0400EDE37598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1BAA4-761E-E6BA-0598-A7979B60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8AB02-9F86-E374-84A0-3DBD789F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2448-BE11-471F-A6F8-440C2D88F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6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98C9-9E7F-7B9B-8714-87067DB1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581911-1740-C822-FFB2-0D2B2F1F5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CD514-F396-AEF9-DE7C-C44A5E55C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0C1BB-6A37-14DD-7262-AE768CB4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19B2-6348-4E7A-A8BD-0400EDE37598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B87A7-2CCF-7069-0894-E335FF7F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D2C4C-6554-66B3-A1BF-01F7BE72B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2448-BE11-471F-A6F8-440C2D88F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8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B4984-E5A5-1F35-00BA-8053BB99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9FA29-C449-AD64-84C8-763E91229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FDF44-01DA-F4FE-8A24-BC842AE9B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419B2-6348-4E7A-A8BD-0400EDE37598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57723-21CB-670D-BF4E-5834B0441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1A18B-B3B3-DAAD-10C5-461F41206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42448-BE11-471F-A6F8-440C2D88F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7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youtu.be/0vWCg2ElEY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0VMYVPZVdJQ?feature=shared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youtu.be/cjZ-oJJB5eQ?feature=shar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youtu.be/vBxhaX8hVSE?feature=shar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3DD2AECB-9744-9DEF-C1E0-D73CCAD4A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833100" y="-1"/>
            <a:ext cx="1181100" cy="3077515"/>
          </a:xfrm>
          <a:prstGeom prst="rect">
            <a:avLst/>
          </a:prstGeom>
          <a:solidFill>
            <a:srgbClr val="1B1464"/>
          </a:solidFill>
        </p:spPr>
      </p:pic>
      <p:pic>
        <p:nvPicPr>
          <p:cNvPr id="6" name="Picture 5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60AAD1C4-B25B-4F47-8CF8-DE326DA28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0" y="5308600"/>
            <a:ext cx="1727200" cy="154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081153-12D5-2205-F8AE-05DA8ED11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1" t="55741" r="65729" b="28703"/>
          <a:stretch/>
        </p:blipFill>
        <p:spPr>
          <a:xfrm rot="5400000">
            <a:off x="-1053193" y="1053193"/>
            <a:ext cx="3744686" cy="1638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727200" y="430088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2023</a:t>
            </a:r>
          </a:p>
        </p:txBody>
      </p:sp>
      <p:pic>
        <p:nvPicPr>
          <p:cNvPr id="22" name="Picture 21" descr="A pink and white text on a black background&#10;&#10;Description automatically generated">
            <a:extLst>
              <a:ext uri="{FF2B5EF4-FFF2-40B4-BE49-F238E27FC236}">
                <a16:creationId xmlns:a16="http://schemas.microsoft.com/office/drawing/2014/main" id="{C36D5F88-07DD-7FF0-4112-4B32308AA3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621"/>
          <a:stretch/>
        </p:blipFill>
        <p:spPr>
          <a:xfrm>
            <a:off x="2917796" y="562914"/>
            <a:ext cx="6705600" cy="5054600"/>
          </a:xfrm>
          <a:prstGeom prst="rect">
            <a:avLst/>
          </a:prstGeom>
        </p:spPr>
      </p:pic>
      <p:pic>
        <p:nvPicPr>
          <p:cNvPr id="24" name="Picture 2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30B38A-1286-FDD3-FD92-F5F063179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893" y="5524946"/>
            <a:ext cx="4705407" cy="158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63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705422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85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A1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72CD7307-9686-22E9-38E7-47159B38CF09}"/>
              </a:ext>
            </a:extLst>
          </p:cNvPr>
          <p:cNvSpPr/>
          <p:nvPr/>
        </p:nvSpPr>
        <p:spPr>
          <a:xfrm rot="5400000">
            <a:off x="4260020" y="-1252910"/>
            <a:ext cx="857878" cy="5465135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610461" y="1155050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IT’S NOT BANTER IF…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F0937-D753-8321-6105-D2B579F52783}"/>
              </a:ext>
            </a:extLst>
          </p:cNvPr>
          <p:cNvSpPr txBox="1"/>
          <p:nvPr/>
        </p:nvSpPr>
        <p:spPr>
          <a:xfrm>
            <a:off x="1956391" y="2362643"/>
            <a:ext cx="9598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You would be upset if someone said it to you.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It’s hurtful.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You’re not friends.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Someone's asked you to stop.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The target isn’t laughing.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It focuses on someone’s insecurities.</a:t>
            </a:r>
          </a:p>
        </p:txBody>
      </p:sp>
    </p:spTree>
    <p:extLst>
      <p:ext uri="{BB962C8B-B14F-4D97-AF65-F5344CB8AC3E}">
        <p14:creationId xmlns:p14="http://schemas.microsoft.com/office/powerpoint/2010/main" val="364696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16">
            <a:extLst>
              <a:ext uri="{FF2B5EF4-FFF2-40B4-BE49-F238E27FC236}">
                <a16:creationId xmlns:a16="http://schemas.microsoft.com/office/drawing/2014/main" id="{809B091F-E0D8-1169-B563-B72C6FD039A3}"/>
              </a:ext>
            </a:extLst>
          </p:cNvPr>
          <p:cNvSpPr/>
          <p:nvPr/>
        </p:nvSpPr>
        <p:spPr>
          <a:xfrm rot="9232349">
            <a:off x="-60902" y="-3731228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6">
            <a:extLst>
              <a:ext uri="{FF2B5EF4-FFF2-40B4-BE49-F238E27FC236}">
                <a16:creationId xmlns:a16="http://schemas.microsoft.com/office/drawing/2014/main" id="{93B04629-37D1-F708-B5A9-74987DD6953D}"/>
              </a:ext>
            </a:extLst>
          </p:cNvPr>
          <p:cNvSpPr/>
          <p:nvPr/>
        </p:nvSpPr>
        <p:spPr>
          <a:xfrm rot="9232349">
            <a:off x="-205896" y="-1430050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885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7DB65-9C45-7FDD-1ECC-0DA8EB04F501}"/>
              </a:ext>
            </a:extLst>
          </p:cNvPr>
          <p:cNvSpPr/>
          <p:nvPr/>
        </p:nvSpPr>
        <p:spPr>
          <a:xfrm>
            <a:off x="7779869" y="4460974"/>
            <a:ext cx="1346200" cy="1742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F469EB-5F74-E420-5429-4283C29632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62" t="44444" r="53125" b="30142"/>
          <a:stretch/>
        </p:blipFill>
        <p:spPr>
          <a:xfrm>
            <a:off x="797985" y="2624860"/>
            <a:ext cx="344488" cy="630340"/>
          </a:xfrm>
          <a:prstGeom prst="rect">
            <a:avLst/>
          </a:prstGeom>
        </p:spPr>
      </p:pic>
      <p:pic>
        <p:nvPicPr>
          <p:cNvPr id="27" name="Picture 2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2D29C61-1951-95D0-E3F7-985D6973A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107" y="5803732"/>
            <a:ext cx="2759602" cy="92991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316613D-B556-5A2E-D186-3E49EAA80128}"/>
              </a:ext>
            </a:extLst>
          </p:cNvPr>
          <p:cNvSpPr txBox="1"/>
          <p:nvPr/>
        </p:nvSpPr>
        <p:spPr>
          <a:xfrm>
            <a:off x="1274497" y="673670"/>
            <a:ext cx="96430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rgbClr val="1B1761"/>
                </a:solidFill>
                <a:latin typeface="Cera Round Pro" panose="00000500000000000000" pitchFamily="50" charset="0"/>
              </a:rPr>
              <a:t>The different ways banter may become bullying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3666E5B-BBBD-5A08-4F07-3081C4306384}"/>
              </a:ext>
            </a:extLst>
          </p:cNvPr>
          <p:cNvSpPr txBox="1"/>
          <p:nvPr/>
        </p:nvSpPr>
        <p:spPr>
          <a:xfrm>
            <a:off x="7098583" y="2638159"/>
            <a:ext cx="4805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The intent behind the banter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4D4D96-BAEA-7AD9-EF89-DAF8DFABF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62" t="44444" r="53125" b="30142"/>
          <a:stretch/>
        </p:blipFill>
        <p:spPr>
          <a:xfrm>
            <a:off x="6678680" y="3627101"/>
            <a:ext cx="344488" cy="630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A968D5-7265-2905-19CA-45A74403EB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62" t="44444" r="53125" b="30142"/>
          <a:stretch/>
        </p:blipFill>
        <p:spPr>
          <a:xfrm>
            <a:off x="6754095" y="2613860"/>
            <a:ext cx="344488" cy="630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2E1EFA-D90D-E5DD-3C0B-054876BA1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62" t="44444" r="53125" b="30142"/>
          <a:stretch/>
        </p:blipFill>
        <p:spPr>
          <a:xfrm>
            <a:off x="598179" y="5638350"/>
            <a:ext cx="344488" cy="630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CDA83-A917-36F2-402A-6FF324A453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62" t="44444" r="53125" b="30142"/>
          <a:stretch/>
        </p:blipFill>
        <p:spPr>
          <a:xfrm>
            <a:off x="6513206" y="5638350"/>
            <a:ext cx="344488" cy="6303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FADF24-C380-A444-9CD1-2E7ACF5C1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62" t="44444" r="53125" b="30142"/>
          <a:stretch/>
        </p:blipFill>
        <p:spPr>
          <a:xfrm>
            <a:off x="647657" y="4564638"/>
            <a:ext cx="344488" cy="630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77EE5C-9A26-B825-CEE3-3D6D0B226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62" t="44444" r="53125" b="30142"/>
          <a:stretch/>
        </p:blipFill>
        <p:spPr>
          <a:xfrm>
            <a:off x="709849" y="3597232"/>
            <a:ext cx="344488" cy="630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F718CA-6E96-7226-B072-82C98A201D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62" t="44444" r="53125" b="30142"/>
          <a:stretch/>
        </p:blipFill>
        <p:spPr>
          <a:xfrm>
            <a:off x="6594593" y="4607690"/>
            <a:ext cx="344488" cy="63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861DD8-19F6-06B5-9E5A-3B8154F30DFA}"/>
              </a:ext>
            </a:extLst>
          </p:cNvPr>
          <p:cNvSpPr txBox="1"/>
          <p:nvPr/>
        </p:nvSpPr>
        <p:spPr>
          <a:xfrm>
            <a:off x="6857694" y="5658060"/>
            <a:ext cx="480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857E5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Emoji 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2FEB86-941D-D79E-5821-9C6204CD22C0}"/>
              </a:ext>
            </a:extLst>
          </p:cNvPr>
          <p:cNvSpPr txBox="1"/>
          <p:nvPr/>
        </p:nvSpPr>
        <p:spPr>
          <a:xfrm>
            <a:off x="6926339" y="4638982"/>
            <a:ext cx="480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The reaction of the target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378070-FAFF-2025-4221-BE631FC8F3A7}"/>
              </a:ext>
            </a:extLst>
          </p:cNvPr>
          <p:cNvSpPr txBox="1"/>
          <p:nvPr/>
        </p:nvSpPr>
        <p:spPr>
          <a:xfrm>
            <a:off x="1054337" y="2703034"/>
            <a:ext cx="480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Topic of the Banter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8B2DC6-52EE-6B42-060C-A4571F49A433}"/>
              </a:ext>
            </a:extLst>
          </p:cNvPr>
          <p:cNvSpPr txBox="1"/>
          <p:nvPr/>
        </p:nvSpPr>
        <p:spPr>
          <a:xfrm>
            <a:off x="942668" y="4611834"/>
            <a:ext cx="5221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Where the banter is happening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8B670A-24F0-9F1A-4F66-30657A73D4C7}"/>
              </a:ext>
            </a:extLst>
          </p:cNvPr>
          <p:cNvSpPr txBox="1"/>
          <p:nvPr/>
        </p:nvSpPr>
        <p:spPr>
          <a:xfrm>
            <a:off x="7023167" y="3699465"/>
            <a:ext cx="480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857E5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The size of the audience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8DA1AD-12D4-5D24-8F89-D2117CC1C6CD}"/>
              </a:ext>
            </a:extLst>
          </p:cNvPr>
          <p:cNvSpPr txBox="1"/>
          <p:nvPr/>
        </p:nvSpPr>
        <p:spPr>
          <a:xfrm>
            <a:off x="992145" y="3592266"/>
            <a:ext cx="5221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857E5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The relationship with the person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396B54-4377-C531-3C70-8530EF868299}"/>
              </a:ext>
            </a:extLst>
          </p:cNvPr>
          <p:cNvSpPr txBox="1"/>
          <p:nvPr/>
        </p:nvSpPr>
        <p:spPr>
          <a:xfrm>
            <a:off x="942667" y="5658060"/>
            <a:ext cx="5221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857E5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Whether the banter is repeated</a:t>
            </a:r>
          </a:p>
        </p:txBody>
      </p: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6F001C30-F0E3-1BC2-187F-693BEE3AB80C}"/>
              </a:ext>
            </a:extLst>
          </p:cNvPr>
          <p:cNvSpPr/>
          <p:nvPr/>
        </p:nvSpPr>
        <p:spPr>
          <a:xfrm rot="4628072">
            <a:off x="7197007" y="3878044"/>
            <a:ext cx="2701236" cy="8134121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7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16">
            <a:extLst>
              <a:ext uri="{FF2B5EF4-FFF2-40B4-BE49-F238E27FC236}">
                <a16:creationId xmlns:a16="http://schemas.microsoft.com/office/drawing/2014/main" id="{B7C4D861-4028-4304-1655-680AF5C00589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885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Graphic 49" descr="Speech with solid fill">
            <a:extLst>
              <a:ext uri="{FF2B5EF4-FFF2-40B4-BE49-F238E27FC236}">
                <a16:creationId xmlns:a16="http://schemas.microsoft.com/office/drawing/2014/main" id="{6333D565-737D-48F3-C779-79BF8DA7C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5635" y="1546829"/>
            <a:ext cx="9442383" cy="6381910"/>
          </a:xfrm>
          <a:prstGeom prst="rect">
            <a:avLst/>
          </a:prstGeom>
        </p:spPr>
      </p:pic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2D20F552-BC55-0922-6585-A2C873329D8C}"/>
              </a:ext>
            </a:extLst>
          </p:cNvPr>
          <p:cNvSpPr/>
          <p:nvPr/>
        </p:nvSpPr>
        <p:spPr>
          <a:xfrm rot="9232349">
            <a:off x="8839547" y="-1967814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885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16">
            <a:extLst>
              <a:ext uri="{FF2B5EF4-FFF2-40B4-BE49-F238E27FC236}">
                <a16:creationId xmlns:a16="http://schemas.microsoft.com/office/drawing/2014/main" id="{D84CACDE-7AA4-6EF0-974A-C3D36853976D}"/>
              </a:ext>
            </a:extLst>
          </p:cNvPr>
          <p:cNvSpPr/>
          <p:nvPr/>
        </p:nvSpPr>
        <p:spPr>
          <a:xfrm rot="5400000">
            <a:off x="3738862" y="-3160143"/>
            <a:ext cx="2057743" cy="9237283"/>
          </a:xfrm>
          <a:prstGeom prst="roundRect">
            <a:avLst>
              <a:gd name="adj" fmla="val 42497"/>
            </a:avLst>
          </a:prstGeom>
          <a:solidFill>
            <a:srgbClr val="FF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F7DB0F-4586-00E4-042A-B9D561C40C1F}"/>
              </a:ext>
            </a:extLst>
          </p:cNvPr>
          <p:cNvSpPr txBox="1"/>
          <p:nvPr/>
        </p:nvSpPr>
        <p:spPr>
          <a:xfrm>
            <a:off x="634326" y="796778"/>
            <a:ext cx="82668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How can the school community help students make a noise?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4A7CCB-912F-168D-4460-44826FAD733C}"/>
              </a:ext>
            </a:extLst>
          </p:cNvPr>
          <p:cNvSpPr txBox="1"/>
          <p:nvPr/>
        </p:nvSpPr>
        <p:spPr>
          <a:xfrm>
            <a:off x="3773419" y="3763684"/>
            <a:ext cx="82668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7059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960100" y="0"/>
            <a:ext cx="1231900" cy="3209881"/>
          </a:xfrm>
          <a:prstGeom prst="rect">
            <a:avLst/>
          </a:prstGeom>
        </p:spPr>
      </p:pic>
      <p:pic>
        <p:nvPicPr>
          <p:cNvPr id="3" name="Picture 2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07D3CDB8-3689-F14E-7564-737870569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 rot="5400000">
            <a:off x="-88900" y="88900"/>
            <a:ext cx="1727200" cy="1549400"/>
          </a:xfrm>
          <a:prstGeom prst="rect">
            <a:avLst/>
          </a:prstGeom>
        </p:spPr>
      </p:pic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07057DF8-0FF8-7B9B-A101-1F8ADB69625A}"/>
              </a:ext>
            </a:extLst>
          </p:cNvPr>
          <p:cNvSpPr/>
          <p:nvPr/>
        </p:nvSpPr>
        <p:spPr>
          <a:xfrm rot="5400000">
            <a:off x="5239676" y="3913410"/>
            <a:ext cx="866522" cy="3349256"/>
          </a:xfrm>
          <a:prstGeom prst="roundRect">
            <a:avLst>
              <a:gd name="adj" fmla="val 50000"/>
            </a:avLst>
          </a:prstGeom>
          <a:solidFill>
            <a:srgbClr val="FF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C61F931C-8543-FFB0-0380-3BB5DF6753E0}"/>
              </a:ext>
            </a:extLst>
          </p:cNvPr>
          <p:cNvSpPr/>
          <p:nvPr/>
        </p:nvSpPr>
        <p:spPr>
          <a:xfrm rot="5400000">
            <a:off x="8981149" y="3913410"/>
            <a:ext cx="866522" cy="3349256"/>
          </a:xfrm>
          <a:prstGeom prst="roundRect">
            <a:avLst>
              <a:gd name="adj" fmla="val 50000"/>
            </a:avLst>
          </a:prstGeom>
          <a:solidFill>
            <a:srgbClr val="FF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17F49C65-A38F-7513-ABE7-251C26EF9E0D}"/>
              </a:ext>
            </a:extLst>
          </p:cNvPr>
          <p:cNvSpPr/>
          <p:nvPr/>
        </p:nvSpPr>
        <p:spPr>
          <a:xfrm rot="5400000">
            <a:off x="1546284" y="3913410"/>
            <a:ext cx="866522" cy="3349256"/>
          </a:xfrm>
          <a:prstGeom prst="roundRect">
            <a:avLst>
              <a:gd name="adj" fmla="val 50000"/>
            </a:avLst>
          </a:prstGeom>
          <a:solidFill>
            <a:srgbClr val="FF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623857-C552-3988-EBAB-BDA255F9CDA7}"/>
              </a:ext>
            </a:extLst>
          </p:cNvPr>
          <p:cNvSpPr txBox="1"/>
          <p:nvPr/>
        </p:nvSpPr>
        <p:spPr>
          <a:xfrm>
            <a:off x="525152" y="5291374"/>
            <a:ext cx="285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Staff name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8BBC65-AB42-01A3-9C94-136A1549D0DD}"/>
              </a:ext>
            </a:extLst>
          </p:cNvPr>
          <p:cNvSpPr txBox="1"/>
          <p:nvPr/>
        </p:nvSpPr>
        <p:spPr>
          <a:xfrm>
            <a:off x="7987825" y="5291376"/>
            <a:ext cx="285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Staff name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59F194-575C-E97D-A25C-41F3C3CD31E1}"/>
              </a:ext>
            </a:extLst>
          </p:cNvPr>
          <p:cNvSpPr txBox="1"/>
          <p:nvPr/>
        </p:nvSpPr>
        <p:spPr>
          <a:xfrm>
            <a:off x="4246352" y="5291375"/>
            <a:ext cx="285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Staff name here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D80DA7-054F-220A-D0D0-4244663E9C7C}"/>
              </a:ext>
            </a:extLst>
          </p:cNvPr>
          <p:cNvSpPr/>
          <p:nvPr/>
        </p:nvSpPr>
        <p:spPr>
          <a:xfrm>
            <a:off x="849330" y="2254582"/>
            <a:ext cx="2383148" cy="2421725"/>
          </a:xfrm>
          <a:prstGeom prst="rect">
            <a:avLst/>
          </a:prstGeom>
          <a:solidFill>
            <a:srgbClr val="8857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0BDAD-A708-A301-A941-B5B9713B3649}"/>
              </a:ext>
            </a:extLst>
          </p:cNvPr>
          <p:cNvSpPr/>
          <p:nvPr/>
        </p:nvSpPr>
        <p:spPr>
          <a:xfrm>
            <a:off x="4481363" y="2255237"/>
            <a:ext cx="2383148" cy="2421725"/>
          </a:xfrm>
          <a:prstGeom prst="rect">
            <a:avLst/>
          </a:prstGeom>
          <a:solidFill>
            <a:srgbClr val="8857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40CCB2-647F-8CC0-8815-C32CD296EB17}"/>
              </a:ext>
            </a:extLst>
          </p:cNvPr>
          <p:cNvSpPr/>
          <p:nvPr/>
        </p:nvSpPr>
        <p:spPr>
          <a:xfrm>
            <a:off x="8145582" y="2271387"/>
            <a:ext cx="2383148" cy="2421725"/>
          </a:xfrm>
          <a:prstGeom prst="rect">
            <a:avLst/>
          </a:prstGeom>
          <a:solidFill>
            <a:srgbClr val="8857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 descr="Megaphone with solid fill">
            <a:extLst>
              <a:ext uri="{FF2B5EF4-FFF2-40B4-BE49-F238E27FC236}">
                <a16:creationId xmlns:a16="http://schemas.microsoft.com/office/drawing/2014/main" id="{D2ABFBDD-C2AA-A749-73FC-7639A7DA2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4907" y="1798037"/>
            <a:ext cx="914400" cy="914400"/>
          </a:xfrm>
          <a:prstGeom prst="rect">
            <a:avLst/>
          </a:prstGeom>
        </p:spPr>
      </p:pic>
      <p:pic>
        <p:nvPicPr>
          <p:cNvPr id="8" name="Graphic 7" descr="Megaphone with solid fill">
            <a:extLst>
              <a:ext uri="{FF2B5EF4-FFF2-40B4-BE49-F238E27FC236}">
                <a16:creationId xmlns:a16="http://schemas.microsoft.com/office/drawing/2014/main" id="{8ABCB146-66AC-7B19-7E93-FBC994FD5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5003" y="1798037"/>
            <a:ext cx="914400" cy="914400"/>
          </a:xfrm>
          <a:prstGeom prst="rect">
            <a:avLst/>
          </a:prstGeom>
        </p:spPr>
      </p:pic>
      <p:pic>
        <p:nvPicPr>
          <p:cNvPr id="10" name="Graphic 9" descr="Megaphone with solid fill">
            <a:extLst>
              <a:ext uri="{FF2B5EF4-FFF2-40B4-BE49-F238E27FC236}">
                <a16:creationId xmlns:a16="http://schemas.microsoft.com/office/drawing/2014/main" id="{AD436E7C-F443-89C2-F6E6-87BBF0B7B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807" y="1814187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B1C7044-1C38-331D-DF8E-D35CDC8361BF}"/>
              </a:ext>
            </a:extLst>
          </p:cNvPr>
          <p:cNvSpPr txBox="1"/>
          <p:nvPr/>
        </p:nvSpPr>
        <p:spPr>
          <a:xfrm>
            <a:off x="692150" y="794627"/>
            <a:ext cx="10807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Who can you speak to at school?</a:t>
            </a:r>
          </a:p>
        </p:txBody>
      </p:sp>
    </p:spTree>
    <p:extLst>
      <p:ext uri="{BB962C8B-B14F-4D97-AF65-F5344CB8AC3E}">
        <p14:creationId xmlns:p14="http://schemas.microsoft.com/office/powerpoint/2010/main" val="426255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urple background with white text&#10;&#10;Description automatically generated">
            <a:extLst>
              <a:ext uri="{FF2B5EF4-FFF2-40B4-BE49-F238E27FC236}">
                <a16:creationId xmlns:a16="http://schemas.microsoft.com/office/drawing/2014/main" id="{EB969B08-D9B8-105B-BD36-E8FB5C688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0" r="4610"/>
          <a:stretch/>
        </p:blipFill>
        <p:spPr>
          <a:xfrm>
            <a:off x="-2152769" y="254000"/>
            <a:ext cx="15485998" cy="6350000"/>
          </a:xfrm>
          <a:prstGeom prst="rect">
            <a:avLst/>
          </a:prstGeom>
        </p:spPr>
      </p:pic>
      <p:pic>
        <p:nvPicPr>
          <p:cNvPr id="6" name="Picture 5" descr="A blue and purple background with white text&#10;&#10;Description automatically generated">
            <a:extLst>
              <a:ext uri="{FF2B5EF4-FFF2-40B4-BE49-F238E27FC236}">
                <a16:creationId xmlns:a16="http://schemas.microsoft.com/office/drawing/2014/main" id="{313CC711-F55A-8EF0-8454-68390AF7A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10"/>
          <a:stretch/>
        </p:blipFill>
        <p:spPr>
          <a:xfrm>
            <a:off x="10750121" y="0"/>
            <a:ext cx="2837253" cy="6858000"/>
          </a:xfrm>
          <a:prstGeom prst="rect">
            <a:avLst/>
          </a:prstGeom>
        </p:spPr>
      </p:pic>
      <p:pic>
        <p:nvPicPr>
          <p:cNvPr id="7" name="Picture 6" descr="A blue and purple background with white text&#10;&#10;Description automatically generated">
            <a:extLst>
              <a:ext uri="{FF2B5EF4-FFF2-40B4-BE49-F238E27FC236}">
                <a16:creationId xmlns:a16="http://schemas.microsoft.com/office/drawing/2014/main" id="{19899C90-C458-3164-1E0C-17FD382E0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1" t="-4000" r="80895" b="4000"/>
          <a:stretch/>
        </p:blipFill>
        <p:spPr>
          <a:xfrm>
            <a:off x="-2152769" y="-466988"/>
            <a:ext cx="3322349" cy="7435683"/>
          </a:xfrm>
          <a:prstGeom prst="rect">
            <a:avLst/>
          </a:prstGeom>
        </p:spPr>
      </p:pic>
      <p:pic>
        <p:nvPicPr>
          <p:cNvPr id="8" name="Picture 7" descr="A blue and purple background with white text&#10;&#10;Description automatically generated">
            <a:extLst>
              <a:ext uri="{FF2B5EF4-FFF2-40B4-BE49-F238E27FC236}">
                <a16:creationId xmlns:a16="http://schemas.microsoft.com/office/drawing/2014/main" id="{11507974-48D6-5BB1-48AE-5B75DB4F2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23" t="70959" r="69261" b="-1601"/>
          <a:stretch/>
        </p:blipFill>
        <p:spPr>
          <a:xfrm>
            <a:off x="744279" y="5825379"/>
            <a:ext cx="1190847" cy="113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9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1328400" y="0"/>
            <a:ext cx="685800" cy="1786944"/>
          </a:xfrm>
          <a:prstGeom prst="rect">
            <a:avLst/>
          </a:prstGeom>
        </p:spPr>
      </p:pic>
      <p:pic>
        <p:nvPicPr>
          <p:cNvPr id="3" name="Picture 2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07D3CDB8-3689-F14E-7564-737870569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-101600" y="5422900"/>
            <a:ext cx="1727200" cy="154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CC819-AE2F-DBC1-0C86-6CBDF26CF2B7}"/>
              </a:ext>
            </a:extLst>
          </p:cNvPr>
          <p:cNvSpPr txBox="1"/>
          <p:nvPr/>
        </p:nvSpPr>
        <p:spPr>
          <a:xfrm>
            <a:off x="738433" y="1673285"/>
            <a:ext cx="107151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era Round Pro" panose="00000500000000000000" pitchFamily="50" charset="0"/>
              </a:rPr>
              <a:t>Too often, we are silent when we see bullying take place, silent about the hurt bullying causes, and silent when we hear bullying dismissed as ‘just banter’.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era Round Pro" panose="00000500000000000000" pitchFamily="50" charset="0"/>
              </a:rPr>
              <a:t> Together, we can make a difference and take a stand against bullying.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era Round Pro" panose="00000500000000000000" pitchFamily="50" charset="0"/>
              </a:rPr>
              <a:t>From the playground to Parliament, and from our phones to our homes, let’s make a noise about bullying.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era Round Pro" panose="00000500000000000000" pitchFamily="50" charset="0"/>
              </a:rPr>
              <a:t>It doesn't have to be this way.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era Round Pro" panose="00000500000000000000" pitchFamily="50" charset="0"/>
              </a:rPr>
              <a:t>Of course, we won’t like everyone, and we don’t always agree, but we can choose respect and unity.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era Round Pro" panose="00000500000000000000" pitchFamily="50" charset="0"/>
              </a:rPr>
              <a:t>This Anti-Bullying Week let’s come together to have discussions about what bullying means to us, how banter can turn into something more hurtful, and what we can do to stop bullying. </a:t>
            </a: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80C1295C-01D1-62CD-7F63-25FA6C498C44}"/>
              </a:ext>
            </a:extLst>
          </p:cNvPr>
          <p:cNvSpPr/>
          <p:nvPr/>
        </p:nvSpPr>
        <p:spPr>
          <a:xfrm rot="5400000">
            <a:off x="2567071" y="-1802127"/>
            <a:ext cx="1201105" cy="5391198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F51CA-85CA-AEFF-EC9B-41CD9BB71E19}"/>
              </a:ext>
            </a:extLst>
          </p:cNvPr>
          <p:cNvSpPr txBox="1"/>
          <p:nvPr/>
        </p:nvSpPr>
        <p:spPr>
          <a:xfrm>
            <a:off x="472024" y="385640"/>
            <a:ext cx="53911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Anti-Bullying Week 2023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Make A Noise About Bullying</a:t>
            </a:r>
          </a:p>
        </p:txBody>
      </p:sp>
    </p:spTree>
    <p:extLst>
      <p:ext uri="{BB962C8B-B14F-4D97-AF65-F5344CB8AC3E}">
        <p14:creationId xmlns:p14="http://schemas.microsoft.com/office/powerpoint/2010/main" val="407218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807700" y="0"/>
            <a:ext cx="1206500" cy="3143698"/>
          </a:xfrm>
          <a:prstGeom prst="rect">
            <a:avLst/>
          </a:prstGeom>
        </p:spPr>
      </p:pic>
      <p:pic>
        <p:nvPicPr>
          <p:cNvPr id="7" name="Picture 6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98E2F87B-B92D-267B-91A7-8ABAB075D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0" y="3645274"/>
            <a:ext cx="3581400" cy="32127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F8E2D2-5FA4-BDD4-7818-D9DBEEECAD7F}"/>
              </a:ext>
            </a:extLst>
          </p:cNvPr>
          <p:cNvSpPr/>
          <p:nvPr/>
        </p:nvSpPr>
        <p:spPr>
          <a:xfrm>
            <a:off x="2386489" y="1307417"/>
            <a:ext cx="7378700" cy="3331156"/>
          </a:xfrm>
          <a:prstGeom prst="roundRect">
            <a:avLst/>
          </a:prstGeom>
          <a:solidFill>
            <a:srgbClr val="FF55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BB1F9544-0896-3769-295B-0C9D6B1E1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 rot="5400000">
            <a:off x="-88900" y="88900"/>
            <a:ext cx="1727200" cy="1549400"/>
          </a:xfrm>
          <a:prstGeom prst="rect">
            <a:avLst/>
          </a:prstGeom>
        </p:spPr>
      </p:pic>
      <p:pic>
        <p:nvPicPr>
          <p:cNvPr id="3" name="Picture 2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9F43E208-DC38-D530-A0AC-DD575E302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379" y="3429000"/>
            <a:ext cx="2743200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76E402-446D-CAFC-B109-777E5FEB78A2}"/>
              </a:ext>
            </a:extLst>
          </p:cNvPr>
          <p:cNvSpPr txBox="1"/>
          <p:nvPr/>
        </p:nvSpPr>
        <p:spPr>
          <a:xfrm>
            <a:off x="4582160" y="4720856"/>
            <a:ext cx="3456054" cy="369332"/>
          </a:xfrm>
          <a:prstGeom prst="rect">
            <a:avLst/>
          </a:prstGeom>
          <a:solidFill>
            <a:srgbClr val="8857E5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https://youtu.be/0vWCg2ElEYY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 purple and white logo&#10;&#10;Description automatically generated">
            <a:extLst>
              <a:ext uri="{FF2B5EF4-FFF2-40B4-BE49-F238E27FC236}">
                <a16:creationId xmlns:a16="http://schemas.microsoft.com/office/drawing/2014/main" id="{9F69F8A5-72F4-EA8A-44F2-DF1759081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782" y="1534519"/>
            <a:ext cx="5106113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2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 descr="Speech with solid fill">
            <a:extLst>
              <a:ext uri="{FF2B5EF4-FFF2-40B4-BE49-F238E27FC236}">
                <a16:creationId xmlns:a16="http://schemas.microsoft.com/office/drawing/2014/main" id="{6333D565-737D-48F3-C779-79BF8DA7C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97210" y="-847181"/>
            <a:ext cx="12982333" cy="10161301"/>
          </a:xfrm>
          <a:prstGeom prst="rect">
            <a:avLst/>
          </a:prstGeom>
        </p:spPr>
      </p:pic>
      <p:sp>
        <p:nvSpPr>
          <p:cNvPr id="45" name="Rounded Rectangle 16">
            <a:extLst>
              <a:ext uri="{FF2B5EF4-FFF2-40B4-BE49-F238E27FC236}">
                <a16:creationId xmlns:a16="http://schemas.microsoft.com/office/drawing/2014/main" id="{D84CACDE-7AA4-6EF0-974A-C3D36853976D}"/>
              </a:ext>
            </a:extLst>
          </p:cNvPr>
          <p:cNvSpPr/>
          <p:nvPr/>
        </p:nvSpPr>
        <p:spPr>
          <a:xfrm rot="5400000">
            <a:off x="3648853" y="-1692737"/>
            <a:ext cx="945144" cy="5274020"/>
          </a:xfrm>
          <a:prstGeom prst="roundRect">
            <a:avLst>
              <a:gd name="adj" fmla="val 50000"/>
            </a:avLst>
          </a:prstGeom>
          <a:solidFill>
            <a:srgbClr val="FF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F7DB0F-4586-00E4-042A-B9D561C40C1F}"/>
              </a:ext>
            </a:extLst>
          </p:cNvPr>
          <p:cNvSpPr txBox="1"/>
          <p:nvPr/>
        </p:nvSpPr>
        <p:spPr>
          <a:xfrm>
            <a:off x="-159335" y="640734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BANTER VS BULLYING</a:t>
            </a:r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B5CC61E0-541B-51AD-1CFA-4D1C41C36091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75210A4E-6594-FE39-E80A-E88E3B211389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1661A294-2E83-2B6A-5A3E-E2F0F2B7B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1964" y="4216576"/>
            <a:ext cx="2743200" cy="2743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42C5DC8-7668-23AE-914D-5E73D7FED7B4}"/>
              </a:ext>
            </a:extLst>
          </p:cNvPr>
          <p:cNvSpPr txBox="1"/>
          <p:nvPr/>
        </p:nvSpPr>
        <p:spPr>
          <a:xfrm>
            <a:off x="978195" y="6124353"/>
            <a:ext cx="499730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B146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https://youtu.be/0VMYVPZVdJQ?feature=shared</a:t>
            </a:r>
            <a:endParaRPr lang="en-GB" b="1" dirty="0">
              <a:solidFill>
                <a:srgbClr val="1B146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8BF1B9-D54E-855D-D805-3CECBA9BC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1791" y="1566382"/>
            <a:ext cx="7007008" cy="395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8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748457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85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A1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202419" y="1905506"/>
            <a:ext cx="94895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Banter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is the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harmless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exchange of social interaction between friends which involves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teasing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or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mocking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one another, either on a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one-to-one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basis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or more commonly on a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friendship group basis.</a:t>
            </a:r>
            <a:endParaRPr lang="en-US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301428" y="112560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9497106" y="3366655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72CD7307-9686-22E9-38E7-47159B38CF09}"/>
              </a:ext>
            </a:extLst>
          </p:cNvPr>
          <p:cNvSpPr/>
          <p:nvPr/>
        </p:nvSpPr>
        <p:spPr>
          <a:xfrm rot="5400000">
            <a:off x="4053021" y="-1423644"/>
            <a:ext cx="945144" cy="527402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326657" y="905375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WHAT IS BANTER?</a:t>
            </a:r>
          </a:p>
        </p:txBody>
      </p:sp>
    </p:spTree>
    <p:extLst>
      <p:ext uri="{BB962C8B-B14F-4D97-AF65-F5344CB8AC3E}">
        <p14:creationId xmlns:p14="http://schemas.microsoft.com/office/powerpoint/2010/main" val="140101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748457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85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612247" y="1876319"/>
            <a:ext cx="896750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The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repetitive, intentional hurting 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of one person or group by another person or group, where the relationship involves an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imbalance of power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. Bullying can be physical, verbal or psychological.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It can happen face to face or online.</a:t>
            </a:r>
            <a:endParaRPr lang="en-US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191992" y="1016344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9624555" y="3542904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4135338" y="-1484311"/>
            <a:ext cx="945144" cy="5274020"/>
          </a:xfrm>
          <a:prstGeom prst="roundRect">
            <a:avLst>
              <a:gd name="adj" fmla="val 50000"/>
            </a:avLst>
          </a:prstGeom>
          <a:solidFill>
            <a:srgbClr val="FF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A1DFD-9DDB-B1C6-854C-0DFCE1EADAFB}"/>
              </a:ext>
            </a:extLst>
          </p:cNvPr>
          <p:cNvSpPr txBox="1"/>
          <p:nvPr/>
        </p:nvSpPr>
        <p:spPr>
          <a:xfrm>
            <a:off x="349763" y="853182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WHAT IS BULLYING?</a:t>
            </a:r>
          </a:p>
        </p:txBody>
      </p:sp>
    </p:spTree>
    <p:extLst>
      <p:ext uri="{BB962C8B-B14F-4D97-AF65-F5344CB8AC3E}">
        <p14:creationId xmlns:p14="http://schemas.microsoft.com/office/powerpoint/2010/main" val="125393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807700" y="0"/>
            <a:ext cx="1206500" cy="314369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F8E2D2-5FA4-BDD4-7818-D9DBEEECAD7F}"/>
              </a:ext>
            </a:extLst>
          </p:cNvPr>
          <p:cNvSpPr/>
          <p:nvPr/>
        </p:nvSpPr>
        <p:spPr>
          <a:xfrm>
            <a:off x="2056844" y="2309554"/>
            <a:ext cx="8078311" cy="3848783"/>
          </a:xfrm>
          <a:prstGeom prst="roundRect">
            <a:avLst/>
          </a:prstGeom>
          <a:solidFill>
            <a:srgbClr val="8857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 b="1" dirty="0"/>
          </a:p>
        </p:txBody>
      </p:sp>
      <p:pic>
        <p:nvPicPr>
          <p:cNvPr id="10" name="Picture 9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BB1F9544-0896-3769-295B-0C9D6B1E1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 rot="5400000">
            <a:off x="-88900" y="88900"/>
            <a:ext cx="1727200" cy="1549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9B5DEA-2B9E-2492-E699-017209B18978}"/>
              </a:ext>
            </a:extLst>
          </p:cNvPr>
          <p:cNvSpPr txBox="1"/>
          <p:nvPr/>
        </p:nvSpPr>
        <p:spPr>
          <a:xfrm>
            <a:off x="1727200" y="430088"/>
            <a:ext cx="8898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How banter behaviors may become bullying </a:t>
            </a:r>
          </a:p>
        </p:txBody>
      </p:sp>
      <p:pic>
        <p:nvPicPr>
          <p:cNvPr id="4" name="Picture 3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582A8E9F-D083-670E-AC70-BB5FB0591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4233945"/>
            <a:ext cx="274320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C25541-5545-0227-C148-BB4BBBDB45EC}"/>
              </a:ext>
            </a:extLst>
          </p:cNvPr>
          <p:cNvSpPr txBox="1"/>
          <p:nvPr/>
        </p:nvSpPr>
        <p:spPr>
          <a:xfrm>
            <a:off x="3350878" y="6305591"/>
            <a:ext cx="5490241" cy="369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B146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https://youtu.be/cjZ-oJJB5eQ?feature=shared</a:t>
            </a:r>
            <a:endParaRPr lang="en-GB" b="1" dirty="0">
              <a:solidFill>
                <a:srgbClr val="1B1464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F55046-373E-1001-2E31-666525AD2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919" y="2641473"/>
            <a:ext cx="6028162" cy="334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9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807700" y="0"/>
            <a:ext cx="1206500" cy="314369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F8E2D2-5FA4-BDD4-7818-D9DBEEECAD7F}"/>
              </a:ext>
            </a:extLst>
          </p:cNvPr>
          <p:cNvSpPr/>
          <p:nvPr/>
        </p:nvSpPr>
        <p:spPr>
          <a:xfrm>
            <a:off x="2056844" y="2309554"/>
            <a:ext cx="8078311" cy="3848783"/>
          </a:xfrm>
          <a:prstGeom prst="roundRect">
            <a:avLst/>
          </a:prstGeom>
          <a:solidFill>
            <a:srgbClr val="8857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 b="1" dirty="0"/>
          </a:p>
        </p:txBody>
      </p:sp>
      <p:pic>
        <p:nvPicPr>
          <p:cNvPr id="10" name="Picture 9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BB1F9544-0896-3769-295B-0C9D6B1E1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 rot="5400000">
            <a:off x="-88900" y="88900"/>
            <a:ext cx="1727200" cy="1549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9B5DEA-2B9E-2492-E699-017209B18978}"/>
              </a:ext>
            </a:extLst>
          </p:cNvPr>
          <p:cNvSpPr txBox="1"/>
          <p:nvPr/>
        </p:nvSpPr>
        <p:spPr>
          <a:xfrm>
            <a:off x="1727200" y="430088"/>
            <a:ext cx="8898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How banter behaviors may become bullying </a:t>
            </a:r>
            <a:r>
              <a:rPr lang="en-US" sz="2800" b="1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(continued)</a:t>
            </a:r>
          </a:p>
        </p:txBody>
      </p:sp>
      <p:pic>
        <p:nvPicPr>
          <p:cNvPr id="4" name="Picture 3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3ACCBD16-17AC-C814-87E7-4BBC0C25B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828" y="4293190"/>
            <a:ext cx="274320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972D37-77FE-208A-9D6F-D8B3CDFCA1CE}"/>
              </a:ext>
            </a:extLst>
          </p:cNvPr>
          <p:cNvSpPr txBox="1"/>
          <p:nvPr/>
        </p:nvSpPr>
        <p:spPr>
          <a:xfrm>
            <a:off x="3113697" y="6264835"/>
            <a:ext cx="609245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B146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https://youtu.be/vBxhaX8hVSE?feature=shared</a:t>
            </a:r>
            <a:endParaRPr lang="en-GB" b="1" dirty="0">
              <a:solidFill>
                <a:srgbClr val="1B146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3E5814-6C86-77EF-53BE-37F9B7D6E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226" y="2608701"/>
            <a:ext cx="5842648" cy="32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7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650884" y="-2019941"/>
            <a:ext cx="4890231" cy="11568225"/>
          </a:xfrm>
          <a:prstGeom prst="roundRect">
            <a:avLst>
              <a:gd name="adj" fmla="val 50000"/>
            </a:avLst>
          </a:prstGeom>
          <a:solidFill>
            <a:srgbClr val="885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A1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72CD7307-9686-22E9-38E7-47159B38CF09}"/>
              </a:ext>
            </a:extLst>
          </p:cNvPr>
          <p:cNvSpPr/>
          <p:nvPr/>
        </p:nvSpPr>
        <p:spPr>
          <a:xfrm rot="5400000">
            <a:off x="4620352" y="-2919802"/>
            <a:ext cx="978429" cy="8919471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698983" y="1264189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WHEN IS BANTER ACTUALLY BULLYING?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70DF7D-55AB-9C1E-42B7-AB8E1A1D7A53}"/>
              </a:ext>
            </a:extLst>
          </p:cNvPr>
          <p:cNvSpPr txBox="1"/>
          <p:nvPr/>
        </p:nvSpPr>
        <p:spPr>
          <a:xfrm>
            <a:off x="1296513" y="2280234"/>
            <a:ext cx="95989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Think before you speak. Would it be funny if someone said the same thing to you?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Don’t pick on someone's insecurities, that’s a low blow.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Be aware whether someone is clearly not enjoying the ‘banter’. If they’re not, STOP!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Don’t laugh along if you’re not finding it funny.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Saying something is ‘just banter’, doesn’t mean it is.</a:t>
            </a:r>
          </a:p>
        </p:txBody>
      </p:sp>
    </p:spTree>
    <p:extLst>
      <p:ext uri="{BB962C8B-B14F-4D97-AF65-F5344CB8AC3E}">
        <p14:creationId xmlns:p14="http://schemas.microsoft.com/office/powerpoint/2010/main" val="281924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69515C4C01E4AB51222EDC3AFCB3B" ma:contentTypeVersion="12" ma:contentTypeDescription="Create a new document." ma:contentTypeScope="" ma:versionID="b732e9f9d94ac8fa5705c2a7aac645f5">
  <xsd:schema xmlns:xsd="http://www.w3.org/2001/XMLSchema" xmlns:xs="http://www.w3.org/2001/XMLSchema" xmlns:p="http://schemas.microsoft.com/office/2006/metadata/properties" xmlns:ns2="25bce31e-210f-4595-b6f1-ad167b62b966" xmlns:ns3="16ae49f3-829e-48a4-b770-42088e17cf9e" targetNamespace="http://schemas.microsoft.com/office/2006/metadata/properties" ma:root="true" ma:fieldsID="821c91d6c7bd34a821fa9129b496a4f1" ns2:_="" ns3:_="">
    <xsd:import namespace="25bce31e-210f-4595-b6f1-ad167b62b966"/>
    <xsd:import namespace="16ae49f3-829e-48a4-b770-42088e17c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ce31e-210f-4595-b6f1-ad167b62b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5d4c797-396b-422f-9324-c7326d1857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e49f3-829e-48a4-b770-42088e17cf9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6b1b432-1b3f-4e3d-84fa-547afe762041}" ma:internalName="TaxCatchAll" ma:showField="CatchAllData" ma:web="16ae49f3-829e-48a4-b770-42088e17c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ae49f3-829e-48a4-b770-42088e17cf9e" xsi:nil="true"/>
    <lcf76f155ced4ddcb4097134ff3c332f xmlns="25bce31e-210f-4595-b6f1-ad167b62b9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90AB69-CB2E-428B-AFE6-925428401C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3C246E-4647-4D35-A0F1-50412C9437F2}">
  <ds:schemaRefs>
    <ds:schemaRef ds:uri="16ae49f3-829e-48a4-b770-42088e17cf9e"/>
    <ds:schemaRef ds:uri="25bce31e-210f-4595-b6f1-ad167b62b9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01621D4-1139-4877-8D77-6CD6883D1B9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25bce31e-210f-4595-b6f1-ad167b62b966"/>
    <ds:schemaRef ds:uri="http://schemas.microsoft.com/office/infopath/2007/PartnerControls"/>
    <ds:schemaRef ds:uri="16ae49f3-829e-48a4-b770-42088e17cf9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3929</TotalTime>
  <Words>479</Words>
  <Application>Microsoft Office PowerPoint</Application>
  <PresentationFormat>Widescreen</PresentationFormat>
  <Paragraphs>57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Cera Round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Nottingham Trent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ABW 2023</dc:title>
  <dc:creator>Betts, Lucy</dc:creator>
  <cp:lastModifiedBy>Martha Evans</cp:lastModifiedBy>
  <cp:revision>2</cp:revision>
  <dcterms:created xsi:type="dcterms:W3CDTF">2023-08-01T12:26:09Z</dcterms:created>
  <dcterms:modified xsi:type="dcterms:W3CDTF">2023-09-03T22:40:00Z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0x010100CC069515C4C01E4AB51222EDC3AFCB3B</vt:lpwstr>
  </property>
  <property fmtid="{D5CDD505-2E9C-101B-9397-08002B2CF9AE}" pid="3" name="MediaServiceImageTags">
    <vt:lpwstr/>
  </property>
</Properties>
</file>