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345" r:id="rId3"/>
    <p:sldId id="273" r:id="rId4"/>
    <p:sldId id="346" r:id="rId5"/>
    <p:sldId id="275" r:id="rId6"/>
    <p:sldId id="348" r:id="rId7"/>
    <p:sldId id="344" r:id="rId8"/>
    <p:sldId id="288" r:id="rId9"/>
    <p:sldId id="287"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883" autoAdjust="0"/>
  </p:normalViewPr>
  <p:slideViewPr>
    <p:cSldViewPr snapToGrid="0">
      <p:cViewPr varScale="1">
        <p:scale>
          <a:sx n="68" d="100"/>
          <a:sy n="68" d="100"/>
        </p:scale>
        <p:origin x="8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6E565-1E6E-41DF-BB0B-C4A397A6C769}" type="datetimeFigureOut">
              <a:rPr lang="en-GB" smtClean="0"/>
              <a:t>23/08/2022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60E02-AE73-4AE4-A410-B12F1F38B2C5}" type="slidenum">
              <a:rPr lang="en-GB" smtClean="0"/>
              <a:t>‹#›</a:t>
            </a:fld>
            <a:endParaRPr lang="en-GB"/>
          </a:p>
        </p:txBody>
      </p:sp>
    </p:spTree>
    <p:extLst>
      <p:ext uri="{BB962C8B-B14F-4D97-AF65-F5344CB8AC3E}">
        <p14:creationId xmlns:p14="http://schemas.microsoft.com/office/powerpoint/2010/main" val="44303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2</a:t>
            </a:fld>
            <a:endParaRPr lang="en-GB"/>
          </a:p>
        </p:txBody>
      </p:sp>
    </p:spTree>
    <p:extLst>
      <p:ext uri="{BB962C8B-B14F-4D97-AF65-F5344CB8AC3E}">
        <p14:creationId xmlns:p14="http://schemas.microsoft.com/office/powerpoint/2010/main" val="230901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Slide Number Placeholder 3"/>
          <p:cNvSpPr>
            <a:spLocks noGrp="1"/>
          </p:cNvSpPr>
          <p:nvPr>
            <p:ph type="sldNum" sz="quarter" idx="5"/>
          </p:nvPr>
        </p:nvSpPr>
        <p:spPr/>
        <p:txBody>
          <a:bodyPr/>
          <a:lstStyle/>
          <a:p>
            <a:fld id="{7323B172-D23A-4B75-A6BC-C03AE5ED4787}" type="slidenum">
              <a:rPr lang="en-GB" smtClean="0"/>
              <a:t>3</a:t>
            </a:fld>
            <a:endParaRPr lang="en-GB"/>
          </a:p>
        </p:txBody>
      </p:sp>
    </p:spTree>
    <p:extLst>
      <p:ext uri="{BB962C8B-B14F-4D97-AF65-F5344CB8AC3E}">
        <p14:creationId xmlns:p14="http://schemas.microsoft.com/office/powerpoint/2010/main" val="5270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C60E02-AE73-4AE4-A410-B12F1F38B2C5}" type="slidenum">
              <a:rPr lang="en-GB" smtClean="0"/>
              <a:t>7</a:t>
            </a:fld>
            <a:endParaRPr lang="en-GB"/>
          </a:p>
        </p:txBody>
      </p:sp>
    </p:spTree>
    <p:extLst>
      <p:ext uri="{BB962C8B-B14F-4D97-AF65-F5344CB8AC3E}">
        <p14:creationId xmlns:p14="http://schemas.microsoft.com/office/powerpoint/2010/main" val="202473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F3BB-0DC8-4551-913C-A8E6D652C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4080E8-ABAA-4CD1-8CDC-09833423B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83F6E1-8E50-4711-807E-AE4F9ADA4D0D}"/>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5" name="Footer Placeholder 4">
            <a:extLst>
              <a:ext uri="{FF2B5EF4-FFF2-40B4-BE49-F238E27FC236}">
                <a16:creationId xmlns:a16="http://schemas.microsoft.com/office/drawing/2014/main" id="{D71D7663-1E00-417B-8498-A00BF4A5F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071F8-4C67-4836-B3F3-F93A40A8E75F}"/>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306808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12B4-969D-46B5-BB7F-5E8D47A5A7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DDCD11-29E6-4D91-8DA8-8C9CD2093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B11B2-35AF-41AB-B448-9F6034690C19}"/>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5" name="Footer Placeholder 4">
            <a:extLst>
              <a:ext uri="{FF2B5EF4-FFF2-40B4-BE49-F238E27FC236}">
                <a16:creationId xmlns:a16="http://schemas.microsoft.com/office/drawing/2014/main" id="{A4AD3133-1F09-422B-BF46-3DCD0744C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16188-3519-49AE-8F93-14C4815D94B0}"/>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222271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FEB2FB-B433-4BFB-8B5B-839E2F6B1A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12F8E0-988B-4FA9-93EE-7EF99C256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14DB46-B8F0-4EC2-83FC-FE0CD12CBA20}"/>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5" name="Footer Placeholder 4">
            <a:extLst>
              <a:ext uri="{FF2B5EF4-FFF2-40B4-BE49-F238E27FC236}">
                <a16:creationId xmlns:a16="http://schemas.microsoft.com/office/drawing/2014/main" id="{66065A06-2B5C-4327-AECC-73E38A637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16651-B8C1-4062-BF54-C9973CA294EF}"/>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12646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5092-870B-425A-B64F-FBF9418755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9169FB-4FA8-4B29-B9C6-AB97F588DD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0F352-E52C-405B-B2A0-BC6BD8A56305}"/>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5" name="Footer Placeholder 4">
            <a:extLst>
              <a:ext uri="{FF2B5EF4-FFF2-40B4-BE49-F238E27FC236}">
                <a16:creationId xmlns:a16="http://schemas.microsoft.com/office/drawing/2014/main" id="{C64C6068-862F-45AE-B5E2-C34C647A3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7BCD6-9FE8-4B69-A8EC-F364DF44FC15}"/>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244339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1377-86CB-4BF2-BE79-A688BFAFD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93699C-C140-46DD-9037-117DB33B1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268532-3BE1-414D-AA68-FB7A790CE78B}"/>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5" name="Footer Placeholder 4">
            <a:extLst>
              <a:ext uri="{FF2B5EF4-FFF2-40B4-BE49-F238E27FC236}">
                <a16:creationId xmlns:a16="http://schemas.microsoft.com/office/drawing/2014/main" id="{309D3411-1FB1-441D-A860-B3ED47180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FF4CF-B706-4FA7-8766-3E9048655B58}"/>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401619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00CA-22E7-4834-A903-7B1B7C155A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C37B91-DC34-44C2-A0AE-DBF783D205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44C68D-34AA-4C19-8F75-9D512DA92A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6D3365-1357-4F0C-B3FF-15A0B69C3214}"/>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6" name="Footer Placeholder 5">
            <a:extLst>
              <a:ext uri="{FF2B5EF4-FFF2-40B4-BE49-F238E27FC236}">
                <a16:creationId xmlns:a16="http://schemas.microsoft.com/office/drawing/2014/main" id="{4D01731E-D70F-4628-B67A-59AC7C2D0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CA5691-7F6E-417C-A5C3-0A979D1979CA}"/>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245735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C111-50AE-4194-B696-82635C9C16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AD783-BBB7-4C9F-9AAA-FAF1F85EA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F516E3-DD17-4ECF-921F-CD58A803AF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811A-C24A-42A9-B262-4500EB134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027B41-E550-4836-9051-8E99A0767E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61FEBD-F8A1-4106-8E32-D8F4DC52A97D}"/>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8" name="Footer Placeholder 7">
            <a:extLst>
              <a:ext uri="{FF2B5EF4-FFF2-40B4-BE49-F238E27FC236}">
                <a16:creationId xmlns:a16="http://schemas.microsoft.com/office/drawing/2014/main" id="{C89E40C8-B0A0-497B-A2EC-165A8370CE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B0FD06-8672-4BAD-9E47-C3FC1BF543F1}"/>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95289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A6E2-FB14-4BB0-8407-2204FACBAC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CEA16-78B1-4B8B-BA91-66F7732E695B}"/>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4" name="Footer Placeholder 3">
            <a:extLst>
              <a:ext uri="{FF2B5EF4-FFF2-40B4-BE49-F238E27FC236}">
                <a16:creationId xmlns:a16="http://schemas.microsoft.com/office/drawing/2014/main" id="{5FFE6981-3AA2-412D-A59E-20D2B7462C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FC19BC-855E-4F75-BAD4-DB8E11631F5D}"/>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4058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B7EDD-27C7-4259-B7FC-9E00DB370133}"/>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3" name="Footer Placeholder 2">
            <a:extLst>
              <a:ext uri="{FF2B5EF4-FFF2-40B4-BE49-F238E27FC236}">
                <a16:creationId xmlns:a16="http://schemas.microsoft.com/office/drawing/2014/main" id="{C206F7AF-D3DB-467F-8C75-40AE424D4B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69B160-8A82-403F-9824-9035038560B4}"/>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413401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D171-071C-4C2C-BBE9-EC64B5928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3B6725-284B-4C50-9C31-B00E8E066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9396FD-70BA-43FF-9DB6-E055336D1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BA33F1-88F9-4FC3-B233-C6A17F6A9652}"/>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6" name="Footer Placeholder 5">
            <a:extLst>
              <a:ext uri="{FF2B5EF4-FFF2-40B4-BE49-F238E27FC236}">
                <a16:creationId xmlns:a16="http://schemas.microsoft.com/office/drawing/2014/main" id="{90B4FFEE-A916-4EF0-9112-B4BA1F317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D59C5-AB16-414F-A0F2-B186829EB00B}"/>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92182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7F0B-E1EF-4BA9-B955-FA745A5BC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CF403E-1577-40C6-80A1-00E4E12CF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34E533-2438-4EC6-92BA-E1ACAB369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42355F-D47E-414F-B484-23282D56A4E5}"/>
              </a:ext>
            </a:extLst>
          </p:cNvPr>
          <p:cNvSpPr>
            <a:spLocks noGrp="1"/>
          </p:cNvSpPr>
          <p:nvPr>
            <p:ph type="dt" sz="half" idx="10"/>
          </p:nvPr>
        </p:nvSpPr>
        <p:spPr/>
        <p:txBody>
          <a:bodyPr/>
          <a:lstStyle/>
          <a:p>
            <a:fld id="{F97FD038-ACB4-4FA2-9C37-5C7BD3FAA8B5}" type="datetimeFigureOut">
              <a:rPr lang="en-GB" smtClean="0"/>
              <a:t>23/08/2022</a:t>
            </a:fld>
            <a:endParaRPr lang="en-GB"/>
          </a:p>
        </p:txBody>
      </p:sp>
      <p:sp>
        <p:nvSpPr>
          <p:cNvPr id="6" name="Footer Placeholder 5">
            <a:extLst>
              <a:ext uri="{FF2B5EF4-FFF2-40B4-BE49-F238E27FC236}">
                <a16:creationId xmlns:a16="http://schemas.microsoft.com/office/drawing/2014/main" id="{FA9AA1C4-644A-44CA-9D02-4AC102722D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E9726-522C-4104-B312-2F459D18CF12}"/>
              </a:ext>
            </a:extLst>
          </p:cNvPr>
          <p:cNvSpPr>
            <a:spLocks noGrp="1"/>
          </p:cNvSpPr>
          <p:nvPr>
            <p:ph type="sldNum" sz="quarter" idx="12"/>
          </p:nvPr>
        </p:nvSpPr>
        <p:spPr/>
        <p:txBody>
          <a:bodyPr/>
          <a:lstStyle/>
          <a:p>
            <a:fld id="{7B338C20-C9CD-42E9-9CA0-4EE8FEE03E59}" type="slidenum">
              <a:rPr lang="en-GB" smtClean="0"/>
              <a:t>‹#›</a:t>
            </a:fld>
            <a:endParaRPr lang="en-GB"/>
          </a:p>
        </p:txBody>
      </p:sp>
    </p:spTree>
    <p:extLst>
      <p:ext uri="{BB962C8B-B14F-4D97-AF65-F5344CB8AC3E}">
        <p14:creationId xmlns:p14="http://schemas.microsoft.com/office/powerpoint/2010/main" val="189791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B960F-2046-4664-A915-F329925AB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EC1CA1-3BC0-4261-B966-B902D4198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18B1B-4A99-4802-B40F-95EC00383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FD038-ACB4-4FA2-9C37-5C7BD3FAA8B5}" type="datetimeFigureOut">
              <a:rPr lang="en-GB" smtClean="0"/>
              <a:t>23/08/2022</a:t>
            </a:fld>
            <a:endParaRPr lang="en-GB"/>
          </a:p>
        </p:txBody>
      </p:sp>
      <p:sp>
        <p:nvSpPr>
          <p:cNvPr id="5" name="Footer Placeholder 4">
            <a:extLst>
              <a:ext uri="{FF2B5EF4-FFF2-40B4-BE49-F238E27FC236}">
                <a16:creationId xmlns:a16="http://schemas.microsoft.com/office/drawing/2014/main" id="{D093BA13-D6FB-4212-8B99-A3B9059FD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7A9A88-B007-483F-A8C2-C693A60C8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38C20-C9CD-42E9-9CA0-4EE8FEE03E59}" type="slidenum">
              <a:rPr lang="en-GB" smtClean="0"/>
              <a:t>‹#›</a:t>
            </a:fld>
            <a:endParaRPr lang="en-GB"/>
          </a:p>
        </p:txBody>
      </p:sp>
    </p:spTree>
    <p:extLst>
      <p:ext uri="{BB962C8B-B14F-4D97-AF65-F5344CB8AC3E}">
        <p14:creationId xmlns:p14="http://schemas.microsoft.com/office/powerpoint/2010/main" val="279428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reepngimg.com/png/30257-video-icon-imag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library.senecacollege.ca/internationalbusiness/company" TargetMode="Externa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tz_FTV3EZRM" TargetMode="External"/><Relationship Id="rId11" Type="http://schemas.openxmlformats.org/officeDocument/2006/relationships/hyperlink" Target="https://freepngimg.com/png/30257-video-icon-image" TargetMode="External"/><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hyperlink" Target="https://youtu.be/-h28qPIxQv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257452" y="-252399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761102" y="2425830"/>
            <a:ext cx="5177181"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404815"/>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686885"/>
            <a:ext cx="647700" cy="558800"/>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670841" y="0"/>
            <a:ext cx="652116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2B50C2-90FC-164A-B701-8B5ACEA2F527}"/>
              </a:ext>
            </a:extLst>
          </p:cNvPr>
          <p:cNvSpPr/>
          <p:nvPr/>
        </p:nvSpPr>
        <p:spPr>
          <a:xfrm>
            <a:off x="0" y="0"/>
            <a:ext cx="567084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2579025" y="3091815"/>
            <a:ext cx="6858000" cy="674370"/>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2"/>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2"/>
          <a:stretch>
            <a:fillRect/>
          </a:stretch>
        </p:blipFill>
        <p:spPr>
          <a:xfrm>
            <a:off x="274952" y="0"/>
            <a:ext cx="211198" cy="8558540"/>
          </a:xfrm>
          <a:prstGeom prst="rect">
            <a:avLst/>
          </a:prstGeom>
        </p:spPr>
      </p:pic>
      <p:pic>
        <p:nvPicPr>
          <p:cNvPr id="26" name="Picture 25">
            <a:extLst>
              <a:ext uri="{FF2B5EF4-FFF2-40B4-BE49-F238E27FC236}">
                <a16:creationId xmlns:a16="http://schemas.microsoft.com/office/drawing/2014/main" id="{5143E9A6-C909-4B45-8CAD-39038B16F272}"/>
              </a:ext>
            </a:extLst>
          </p:cNvPr>
          <p:cNvPicPr>
            <a:picLocks noChangeAspect="1"/>
          </p:cNvPicPr>
          <p:nvPr/>
        </p:nvPicPr>
        <p:blipFill>
          <a:blip r:embed="rId2"/>
          <a:stretch>
            <a:fillRect/>
          </a:stretch>
        </p:blipFill>
        <p:spPr>
          <a:xfrm rot="10800000">
            <a:off x="11687516" y="-1700540"/>
            <a:ext cx="211198" cy="8558540"/>
          </a:xfrm>
          <a:prstGeom prst="rect">
            <a:avLst/>
          </a:prstGeom>
        </p:spPr>
      </p:pic>
      <p:pic>
        <p:nvPicPr>
          <p:cNvPr id="27" name="Picture 26">
            <a:extLst>
              <a:ext uri="{FF2B5EF4-FFF2-40B4-BE49-F238E27FC236}">
                <a16:creationId xmlns:a16="http://schemas.microsoft.com/office/drawing/2014/main" id="{C6847FCD-657B-174F-85F8-280D89D2BE5F}"/>
              </a:ext>
            </a:extLst>
          </p:cNvPr>
          <p:cNvPicPr>
            <a:picLocks noChangeAspect="1"/>
          </p:cNvPicPr>
          <p:nvPr/>
        </p:nvPicPr>
        <p:blipFill>
          <a:blip r:embed="rId2"/>
          <a:stretch>
            <a:fillRect/>
          </a:stretch>
        </p:blipFill>
        <p:spPr>
          <a:xfrm rot="10800000">
            <a:off x="11920328"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3">
            <a:alphaModFix amt="10000"/>
          </a:blip>
          <a:stretch>
            <a:fillRect/>
          </a:stretch>
        </p:blipFill>
        <p:spPr>
          <a:xfrm rot="1800000">
            <a:off x="-38581" y="-2549700"/>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4">
            <a:alphaModFix amt="10000"/>
          </a:blip>
          <a:stretch>
            <a:fillRect/>
          </a:stretch>
        </p:blipFill>
        <p:spPr>
          <a:xfrm rot="13500000">
            <a:off x="8223495" y="5330732"/>
            <a:ext cx="3114186" cy="2937911"/>
          </a:xfrm>
          <a:prstGeom prst="rect">
            <a:avLst/>
          </a:prstGeom>
        </p:spPr>
      </p:pic>
      <p:sp>
        <p:nvSpPr>
          <p:cNvPr id="13" name="TextBox 12">
            <a:extLst>
              <a:ext uri="{FF2B5EF4-FFF2-40B4-BE49-F238E27FC236}">
                <a16:creationId xmlns:a16="http://schemas.microsoft.com/office/drawing/2014/main" id="{7C27C552-7950-294A-B120-16867A301804}"/>
              </a:ext>
            </a:extLst>
          </p:cNvPr>
          <p:cNvSpPr txBox="1"/>
          <p:nvPr/>
        </p:nvSpPr>
        <p:spPr>
          <a:xfrm>
            <a:off x="715023" y="2745602"/>
            <a:ext cx="5470754"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ANTI-BULLYING</a:t>
            </a:r>
          </a:p>
          <a:p>
            <a:pPr algn="ctr"/>
            <a:r>
              <a:rPr lang="en-US" sz="5400" b="1" dirty="0">
                <a:solidFill>
                  <a:schemeClr val="bg1"/>
                </a:solidFill>
                <a:cs typeface="Arial" panose="020B0604020202020204" pitchFamily="34" charset="0"/>
              </a:rPr>
              <a:t>WEEK 2022</a:t>
            </a:r>
          </a:p>
        </p:txBody>
      </p:sp>
      <p:pic>
        <p:nvPicPr>
          <p:cNvPr id="4" name="Picture 3">
            <a:extLst>
              <a:ext uri="{FF2B5EF4-FFF2-40B4-BE49-F238E27FC236}">
                <a16:creationId xmlns:a16="http://schemas.microsoft.com/office/drawing/2014/main" id="{DCFA7377-610F-8C4C-8518-1A0DFDC384D8}"/>
              </a:ext>
            </a:extLst>
          </p:cNvPr>
          <p:cNvPicPr>
            <a:picLocks noChangeAspect="1"/>
          </p:cNvPicPr>
          <p:nvPr/>
        </p:nvPicPr>
        <p:blipFill>
          <a:blip r:embed="rId5"/>
          <a:stretch>
            <a:fillRect/>
          </a:stretch>
        </p:blipFill>
        <p:spPr>
          <a:xfrm>
            <a:off x="6599636" y="845227"/>
            <a:ext cx="4777018" cy="4777018"/>
          </a:xfrm>
          <a:prstGeom prst="rect">
            <a:avLst/>
          </a:prstGeom>
        </p:spPr>
      </p:pic>
      <p:pic>
        <p:nvPicPr>
          <p:cNvPr id="19" name="Picture 18">
            <a:extLst>
              <a:ext uri="{FF2B5EF4-FFF2-40B4-BE49-F238E27FC236}">
                <a16:creationId xmlns:a16="http://schemas.microsoft.com/office/drawing/2014/main" id="{221D8E19-893C-2A49-8AA9-1C030799C97C}"/>
              </a:ext>
            </a:extLst>
          </p:cNvPr>
          <p:cNvPicPr>
            <a:picLocks noChangeAspect="1"/>
          </p:cNvPicPr>
          <p:nvPr/>
        </p:nvPicPr>
        <p:blipFill>
          <a:blip r:embed="rId6"/>
          <a:stretch>
            <a:fillRect/>
          </a:stretch>
        </p:blipFill>
        <p:spPr>
          <a:xfrm rot="10800000">
            <a:off x="3058889" y="4707140"/>
            <a:ext cx="749300" cy="533400"/>
          </a:xfrm>
          <a:prstGeom prst="rect">
            <a:avLst/>
          </a:prstGeom>
        </p:spPr>
      </p:pic>
      <p:pic>
        <p:nvPicPr>
          <p:cNvPr id="29" name="Picture 28">
            <a:extLst>
              <a:ext uri="{FF2B5EF4-FFF2-40B4-BE49-F238E27FC236}">
                <a16:creationId xmlns:a16="http://schemas.microsoft.com/office/drawing/2014/main" id="{E1B89E7B-4A92-5B4D-841B-4B10B12C13CF}"/>
              </a:ext>
            </a:extLst>
          </p:cNvPr>
          <p:cNvPicPr>
            <a:picLocks noChangeAspect="1"/>
          </p:cNvPicPr>
          <p:nvPr/>
        </p:nvPicPr>
        <p:blipFill>
          <a:blip r:embed="rId7"/>
          <a:stretch>
            <a:fillRect/>
          </a:stretch>
        </p:blipFill>
        <p:spPr>
          <a:xfrm>
            <a:off x="3109689" y="1470709"/>
            <a:ext cx="647700" cy="558800"/>
          </a:xfrm>
          <a:prstGeom prst="rect">
            <a:avLst/>
          </a:prstGeom>
        </p:spPr>
      </p:pic>
      <p:sp>
        <p:nvSpPr>
          <p:cNvPr id="17" name="TextBox 16">
            <a:extLst>
              <a:ext uri="{FF2B5EF4-FFF2-40B4-BE49-F238E27FC236}">
                <a16:creationId xmlns:a16="http://schemas.microsoft.com/office/drawing/2014/main" id="{EC353C85-5C81-E34D-A1DB-AF1DF490CEDB}"/>
              </a:ext>
            </a:extLst>
          </p:cNvPr>
          <p:cNvSpPr txBox="1"/>
          <p:nvPr/>
        </p:nvSpPr>
        <p:spPr>
          <a:xfrm>
            <a:off x="945867" y="2222382"/>
            <a:ext cx="5186658" cy="523220"/>
          </a:xfrm>
          <a:prstGeom prst="rect">
            <a:avLst/>
          </a:prstGeom>
          <a:noFill/>
        </p:spPr>
        <p:txBody>
          <a:bodyPr wrap="square" rtlCol="0">
            <a:spAutoFit/>
          </a:bodyPr>
          <a:lstStyle/>
          <a:p>
            <a:r>
              <a:rPr lang="en-US" sz="2800" b="1" dirty="0">
                <a:cs typeface="Arial" panose="020B0604020202020204" pitchFamily="34" charset="0"/>
              </a:rPr>
              <a:t>Thank you for being a part of</a:t>
            </a:r>
          </a:p>
        </p:txBody>
      </p:sp>
    </p:spTree>
    <p:extLst>
      <p:ext uri="{BB962C8B-B14F-4D97-AF65-F5344CB8AC3E}">
        <p14:creationId xmlns:p14="http://schemas.microsoft.com/office/powerpoint/2010/main" val="9257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52EC39A-5250-114D-9EB9-21A8A9160743}"/>
              </a:ext>
            </a:extLst>
          </p:cNvPr>
          <p:cNvSpPr/>
          <p:nvPr/>
        </p:nvSpPr>
        <p:spPr>
          <a:xfrm>
            <a:off x="106680" y="1011061"/>
            <a:ext cx="11978640" cy="5116092"/>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Bullying affects millions of lives and can leave us feeling hopeless. But if we challenge it, we can change it. And it starts by reaching out.</a:t>
            </a:r>
          </a:p>
          <a:p>
            <a:pPr algn="ctr"/>
            <a:r>
              <a:rPr lang="en-GB" sz="2200" b="1" dirty="0">
                <a:solidFill>
                  <a:schemeClr val="bg1"/>
                </a:solidFill>
              </a:rPr>
              <a:t> </a:t>
            </a:r>
          </a:p>
          <a:p>
            <a:pPr algn="ctr"/>
            <a:r>
              <a:rPr lang="en-GB" sz="2200" b="1" dirty="0">
                <a:solidFill>
                  <a:schemeClr val="bg1"/>
                </a:solidFill>
              </a:rPr>
              <a:t>It doesn’t stop with young people. From teachers to parents and influencers to politicians, we all have a part to play. Reach out to someone you trust if you need to talk. Reach out to someone if you know they’re being bullied. Reach out by being the change you want to see.</a:t>
            </a:r>
          </a:p>
          <a:p>
            <a:pPr algn="ctr"/>
            <a:r>
              <a:rPr lang="en-GB" sz="2200" b="1" dirty="0">
                <a:solidFill>
                  <a:schemeClr val="bg1"/>
                </a:solidFill>
              </a:rPr>
              <a:t> </a:t>
            </a:r>
          </a:p>
          <a:p>
            <a:pPr algn="ctr"/>
            <a:r>
              <a:rPr lang="en-GB" sz="2200" b="1" dirty="0">
                <a:solidFill>
                  <a:schemeClr val="bg1"/>
                </a:solidFill>
              </a:rPr>
              <a:t>It takes courage, but it can change lives.</a:t>
            </a:r>
          </a:p>
          <a:p>
            <a:pPr algn="ctr"/>
            <a:r>
              <a:rPr lang="en-GB" sz="2200" b="1" dirty="0">
                <a:solidFill>
                  <a:schemeClr val="bg1"/>
                </a:solidFill>
              </a:rPr>
              <a:t> </a:t>
            </a:r>
          </a:p>
          <a:p>
            <a:pPr algn="ctr"/>
            <a:r>
              <a:rPr lang="en-GB" sz="2200" b="1" dirty="0">
                <a:solidFill>
                  <a:schemeClr val="bg1"/>
                </a:solidFill>
              </a:rPr>
              <a:t>So, this Anti-Bullying Week, let’s come together and reach out to stop bullying.</a:t>
            </a:r>
          </a:p>
        </p:txBody>
      </p:sp>
      <p:sp>
        <p:nvSpPr>
          <p:cNvPr id="20" name="TextBox 19">
            <a:extLst>
              <a:ext uri="{FF2B5EF4-FFF2-40B4-BE49-F238E27FC236}">
                <a16:creationId xmlns:a16="http://schemas.microsoft.com/office/drawing/2014/main" id="{7A33CE19-03FA-5E43-9E1F-ABB8D73ECAF3}"/>
              </a:ext>
            </a:extLst>
          </p:cNvPr>
          <p:cNvSpPr txBox="1"/>
          <p:nvPr/>
        </p:nvSpPr>
        <p:spPr>
          <a:xfrm>
            <a:off x="0" y="30730"/>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941384" y="3937287"/>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2</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22" name="Right Arrow 21">
            <a:extLst>
              <a:ext uri="{FF2B5EF4-FFF2-40B4-BE49-F238E27FC236}">
                <a16:creationId xmlns:a16="http://schemas.microsoft.com/office/drawing/2014/main" id="{93FA6FEB-539A-4B4A-96AF-823B2B31DDEE}"/>
              </a:ext>
            </a:extLst>
          </p:cNvPr>
          <p:cNvSpPr/>
          <p:nvPr/>
        </p:nvSpPr>
        <p:spPr>
          <a:xfrm>
            <a:off x="1422284" y="-249386"/>
            <a:ext cx="4379676" cy="1615780"/>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Anti-Bullying Week 2022: Reach Out </a:t>
            </a:r>
          </a:p>
        </p:txBody>
      </p:sp>
    </p:spTree>
    <p:extLst>
      <p:ext uri="{BB962C8B-B14F-4D97-AF65-F5344CB8AC3E}">
        <p14:creationId xmlns:p14="http://schemas.microsoft.com/office/powerpoint/2010/main" val="111334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3">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3</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4">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2211186" y="856089"/>
            <a:ext cx="7132320" cy="4725992"/>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5"/>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5"/>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5"/>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5"/>
            <a:stretch>
              <a:fillRect/>
            </a:stretch>
          </p:blipFill>
          <p:spPr>
            <a:xfrm rot="5400000">
              <a:off x="2231144" y="3331253"/>
              <a:ext cx="72055" cy="2919972"/>
            </a:xfrm>
            <a:prstGeom prst="rect">
              <a:avLst/>
            </a:prstGeom>
          </p:spPr>
        </p:pic>
      </p:grpSp>
      <p:pic>
        <p:nvPicPr>
          <p:cNvPr id="20" name="Picture 19">
            <a:extLst>
              <a:ext uri="{FF2B5EF4-FFF2-40B4-BE49-F238E27FC236}">
                <a16:creationId xmlns:a16="http://schemas.microsoft.com/office/drawing/2014/main" id="{31036F9D-49C4-4535-B3BE-B660D5EF8DD0}"/>
              </a:ext>
            </a:extLst>
          </p:cNvPr>
          <p:cNvPicPr>
            <a:picLocks noChangeAspect="1"/>
          </p:cNvPicPr>
          <p:nvPr/>
        </p:nvPicPr>
        <p:blipFill>
          <a:blip r:embed="rId6">
            <a:biLevel thresh="25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44438" y="4210482"/>
            <a:ext cx="1986598" cy="1986598"/>
          </a:xfrm>
          <a:prstGeom prst="rect">
            <a:avLst/>
          </a:prstGeom>
        </p:spPr>
      </p:pic>
    </p:spTree>
    <p:extLst>
      <p:ext uri="{BB962C8B-B14F-4D97-AF65-F5344CB8AC3E}">
        <p14:creationId xmlns:p14="http://schemas.microsoft.com/office/powerpoint/2010/main" val="201299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8E2494C-2249-7348-BFE4-7523E6F38021}"/>
              </a:ext>
            </a:extLst>
          </p:cNvPr>
          <p:cNvSpPr txBox="1"/>
          <p:nvPr/>
        </p:nvSpPr>
        <p:spPr>
          <a:xfrm>
            <a:off x="1097755" y="2305549"/>
            <a:ext cx="9996487" cy="3046988"/>
          </a:xfrm>
          <a:prstGeom prst="rect">
            <a:avLst/>
          </a:prstGeom>
          <a:noFill/>
        </p:spPr>
        <p:txBody>
          <a:bodyPr wrap="square" rtlCol="0">
            <a:spAutoFit/>
          </a:bodyPr>
          <a:lstStyle/>
          <a:p>
            <a:pPr algn="ctr"/>
            <a:r>
              <a:rPr lang="en-GB" sz="3200" dirty="0"/>
              <a:t>‘The </a:t>
            </a:r>
            <a:r>
              <a:rPr lang="en-GB" sz="3200" b="1" dirty="0"/>
              <a:t>repetitive, intentional hurting </a:t>
            </a:r>
            <a:r>
              <a:rPr lang="en-GB" sz="3200" dirty="0"/>
              <a:t>of one person or group by another person or group, where the relationship involves an </a:t>
            </a:r>
            <a:r>
              <a:rPr lang="en-GB" sz="3200" b="1" dirty="0"/>
              <a:t>imbalance of power</a:t>
            </a:r>
            <a:r>
              <a:rPr lang="en-GB" sz="3200" dirty="0"/>
              <a:t>. Bullying can be physical, verbal or psychological.</a:t>
            </a:r>
          </a:p>
          <a:p>
            <a:pPr algn="ctr"/>
            <a:endParaRPr lang="en-GB" sz="3200" dirty="0"/>
          </a:p>
          <a:p>
            <a:pPr algn="ctr"/>
            <a:r>
              <a:rPr lang="en-GB" sz="3200" dirty="0"/>
              <a:t>It can happen face-to-face or online.’</a:t>
            </a:r>
            <a:endParaRPr lang="en-US" sz="3200" dirty="0"/>
          </a:p>
        </p:txBody>
      </p:sp>
      <p:grpSp>
        <p:nvGrpSpPr>
          <p:cNvPr id="12" name="Group 11">
            <a:extLst>
              <a:ext uri="{FF2B5EF4-FFF2-40B4-BE49-F238E27FC236}">
                <a16:creationId xmlns:a16="http://schemas.microsoft.com/office/drawing/2014/main" id="{5FFF445B-9291-A840-9D39-68CA0D27C950}"/>
              </a:ext>
            </a:extLst>
          </p:cNvPr>
          <p:cNvGrpSpPr/>
          <p:nvPr/>
        </p:nvGrpSpPr>
        <p:grpSpPr>
          <a:xfrm>
            <a:off x="-1847566" y="5564825"/>
            <a:ext cx="14389801" cy="2407039"/>
            <a:chOff x="-1847566" y="5564825"/>
            <a:chExt cx="14389801" cy="2407039"/>
          </a:xfrm>
        </p:grpSpPr>
        <p:sp>
          <p:nvSpPr>
            <p:cNvPr id="13" name="Right Arrow 12">
              <a:extLst>
                <a:ext uri="{FF2B5EF4-FFF2-40B4-BE49-F238E27FC236}">
                  <a16:creationId xmlns:a16="http://schemas.microsoft.com/office/drawing/2014/main" id="{260F7D8E-8E91-0D42-83BE-8DB38D38487C}"/>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5F5C9C7-2A4D-6340-A63A-73B6C3C81068}"/>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4</a:t>
              </a:fld>
              <a:endParaRPr lang="en-US" sz="1600" dirty="0"/>
            </a:p>
          </p:txBody>
        </p:sp>
        <p:sp>
          <p:nvSpPr>
            <p:cNvPr id="16" name="TextBox 15">
              <a:extLst>
                <a:ext uri="{FF2B5EF4-FFF2-40B4-BE49-F238E27FC236}">
                  <a16:creationId xmlns:a16="http://schemas.microsoft.com/office/drawing/2014/main" id="{3C5E563B-3999-AA48-BBF3-FC42B9048512}"/>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18" name="Right Arrow 17">
            <a:extLst>
              <a:ext uri="{FF2B5EF4-FFF2-40B4-BE49-F238E27FC236}">
                <a16:creationId xmlns:a16="http://schemas.microsoft.com/office/drawing/2014/main" id="{6F8BA6F9-A99E-314C-B35A-D3E1B8A099B2}"/>
              </a:ext>
            </a:extLst>
          </p:cNvPr>
          <p:cNvSpPr/>
          <p:nvPr/>
        </p:nvSpPr>
        <p:spPr>
          <a:xfrm rot="21447924">
            <a:off x="3279415" y="345963"/>
            <a:ext cx="5633169" cy="1930243"/>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38C1E59-5DED-034A-A90E-1E11113A7E63}"/>
              </a:ext>
            </a:extLst>
          </p:cNvPr>
          <p:cNvSpPr txBox="1"/>
          <p:nvPr/>
        </p:nvSpPr>
        <p:spPr>
          <a:xfrm rot="21446650">
            <a:off x="3408276" y="926363"/>
            <a:ext cx="4945864" cy="769441"/>
          </a:xfrm>
          <a:prstGeom prst="rect">
            <a:avLst/>
          </a:prstGeom>
          <a:noFill/>
        </p:spPr>
        <p:txBody>
          <a:bodyPr wrap="square" rtlCol="0">
            <a:spAutoFit/>
          </a:bodyPr>
          <a:lstStyle/>
          <a:p>
            <a:pPr algn="ctr"/>
            <a:r>
              <a:rPr lang="en-US" sz="4400" b="1" dirty="0">
                <a:cs typeface="Arial" panose="020B0604020202020204" pitchFamily="34" charset="0"/>
              </a:rPr>
              <a:t>What is bullying?</a:t>
            </a:r>
            <a:endParaRPr lang="en-US" sz="4400" b="1" dirty="0">
              <a:solidFill>
                <a:srgbClr val="FF0048"/>
              </a:solidFill>
              <a:cs typeface="Arial" panose="020B0604020202020204" pitchFamily="34" charset="0"/>
            </a:endParaRPr>
          </a:p>
        </p:txBody>
      </p:sp>
    </p:spTree>
    <p:extLst>
      <p:ext uri="{BB962C8B-B14F-4D97-AF65-F5344CB8AC3E}">
        <p14:creationId xmlns:p14="http://schemas.microsoft.com/office/powerpoint/2010/main" val="263087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52EC39A-5250-114D-9EB9-21A8A9160743}"/>
              </a:ext>
            </a:extLst>
          </p:cNvPr>
          <p:cNvSpPr/>
          <p:nvPr/>
        </p:nvSpPr>
        <p:spPr>
          <a:xfrm>
            <a:off x="1580042" y="991978"/>
            <a:ext cx="9126284" cy="3615785"/>
          </a:xfrm>
          <a:prstGeom prst="chevron">
            <a:avLst>
              <a:gd name="adj" fmla="val 193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Not everyone has been a bully or the victim of bullies, but everyone has seen bullying, and seeing it, has responded to it by joining in or objecting, by laughing, or keeping silent, by feeling disgusted or feeling interested.</a:t>
            </a:r>
          </a:p>
          <a:p>
            <a:pPr algn="r"/>
            <a:r>
              <a:rPr lang="en-US" sz="1600" b="1" dirty="0">
                <a:solidFill>
                  <a:schemeClr val="bg1"/>
                </a:solidFill>
              </a:rPr>
              <a:t>Octavia E. Butler</a:t>
            </a:r>
          </a:p>
        </p:txBody>
      </p:sp>
      <p:sp>
        <p:nvSpPr>
          <p:cNvPr id="20" name="TextBox 19">
            <a:extLst>
              <a:ext uri="{FF2B5EF4-FFF2-40B4-BE49-F238E27FC236}">
                <a16:creationId xmlns:a16="http://schemas.microsoft.com/office/drawing/2014/main" id="{7A33CE19-03FA-5E43-9E1F-ABB8D73ECAF3}"/>
              </a:ext>
            </a:extLst>
          </p:cNvPr>
          <p:cNvSpPr txBox="1"/>
          <p:nvPr/>
        </p:nvSpPr>
        <p:spPr>
          <a:xfrm>
            <a:off x="1059821" y="247808"/>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sp>
        <p:nvSpPr>
          <p:cNvPr id="21" name="TextBox 20">
            <a:extLst>
              <a:ext uri="{FF2B5EF4-FFF2-40B4-BE49-F238E27FC236}">
                <a16:creationId xmlns:a16="http://schemas.microsoft.com/office/drawing/2014/main" id="{AF1BC02E-B6EE-6D45-B217-C197DCE26291}"/>
              </a:ext>
            </a:extLst>
          </p:cNvPr>
          <p:cNvSpPr txBox="1"/>
          <p:nvPr/>
        </p:nvSpPr>
        <p:spPr>
          <a:xfrm rot="10800000">
            <a:off x="9066322" y="2542637"/>
            <a:ext cx="1718356" cy="3170099"/>
          </a:xfrm>
          <a:prstGeom prst="rect">
            <a:avLst/>
          </a:prstGeom>
          <a:noFill/>
        </p:spPr>
        <p:txBody>
          <a:bodyPr wrap="square" rtlCol="0">
            <a:spAutoFit/>
          </a:bodyPr>
          <a:lstStyle/>
          <a:p>
            <a:r>
              <a:rPr lang="en-US" sz="20000" b="1" dirty="0">
                <a:solidFill>
                  <a:srgbClr val="A07AEB"/>
                </a:solidFill>
                <a:cs typeface="Arial" panose="020B0604020202020204" pitchFamily="34" charset="0"/>
              </a:rPr>
              <a:t>“</a:t>
            </a:r>
          </a:p>
        </p:txBody>
      </p:sp>
      <p:grpSp>
        <p:nvGrpSpPr>
          <p:cNvPr id="14" name="Group 13">
            <a:extLst>
              <a:ext uri="{FF2B5EF4-FFF2-40B4-BE49-F238E27FC236}">
                <a16:creationId xmlns:a16="http://schemas.microsoft.com/office/drawing/2014/main" id="{2811BDFE-D5DF-0F48-8189-3B5028AAC424}"/>
              </a:ext>
            </a:extLst>
          </p:cNvPr>
          <p:cNvGrpSpPr/>
          <p:nvPr/>
        </p:nvGrpSpPr>
        <p:grpSpPr>
          <a:xfrm>
            <a:off x="-1847566" y="5564825"/>
            <a:ext cx="14389801" cy="2407039"/>
            <a:chOff x="-1847566" y="5564825"/>
            <a:chExt cx="14389801" cy="2407039"/>
          </a:xfrm>
        </p:grpSpPr>
        <p:sp>
          <p:nvSpPr>
            <p:cNvPr id="15" name="Right Arrow 14">
              <a:extLst>
                <a:ext uri="{FF2B5EF4-FFF2-40B4-BE49-F238E27FC236}">
                  <a16:creationId xmlns:a16="http://schemas.microsoft.com/office/drawing/2014/main" id="{3D2C5F55-C183-4542-BA15-2B1ABA3DDC65}"/>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433F873-2853-4048-A1F0-74B567725246}"/>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5</a:t>
              </a:fld>
              <a:endParaRPr lang="en-US" sz="1600" dirty="0"/>
            </a:p>
          </p:txBody>
        </p:sp>
        <p:sp>
          <p:nvSpPr>
            <p:cNvPr id="18" name="TextBox 17">
              <a:extLst>
                <a:ext uri="{FF2B5EF4-FFF2-40B4-BE49-F238E27FC236}">
                  <a16:creationId xmlns:a16="http://schemas.microsoft.com/office/drawing/2014/main" id="{AFC9F74B-9ADB-4B49-B96F-CBC3DA076CF9}"/>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22" name="Right Arrow 21">
            <a:extLst>
              <a:ext uri="{FF2B5EF4-FFF2-40B4-BE49-F238E27FC236}">
                <a16:creationId xmlns:a16="http://schemas.microsoft.com/office/drawing/2014/main" id="{93FA6FEB-539A-4B4A-96AF-823B2B31DDEE}"/>
              </a:ext>
            </a:extLst>
          </p:cNvPr>
          <p:cNvSpPr/>
          <p:nvPr/>
        </p:nvSpPr>
        <p:spPr>
          <a:xfrm>
            <a:off x="7646288" y="156406"/>
            <a:ext cx="3162620" cy="1270279"/>
          </a:xfrm>
          <a:prstGeom prst="rightArrow">
            <a:avLst>
              <a:gd name="adj1" fmla="val 61731"/>
              <a:gd name="adj2" fmla="val 51955"/>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Discuss</a:t>
            </a:r>
          </a:p>
        </p:txBody>
      </p:sp>
      <p:pic>
        <p:nvPicPr>
          <p:cNvPr id="11" name="Picture 2" descr="Octavia E. Butler (Author of Kindred)">
            <a:extLst>
              <a:ext uri="{FF2B5EF4-FFF2-40B4-BE49-F238E27FC236}">
                <a16:creationId xmlns:a16="http://schemas.microsoft.com/office/drawing/2014/main" id="{47680096-7D48-45BE-B7A0-7940C68EA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30" y="3479752"/>
            <a:ext cx="2119108" cy="2650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4359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3">
            <a:alphaModFix amt="10000"/>
          </a:blip>
          <a:stretch>
            <a:fillRect/>
          </a:stretch>
        </p:blipFill>
        <p:spPr>
          <a:xfrm rot="18850920">
            <a:off x="7818974" y="1399858"/>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4">
            <a:alphaModFix amt="10000"/>
          </a:blip>
          <a:stretch>
            <a:fillRect/>
          </a:stretch>
        </p:blipFill>
        <p:spPr>
          <a:xfrm rot="2700000">
            <a:off x="-624387" y="-645012"/>
            <a:ext cx="2677056" cy="2525524"/>
          </a:xfrm>
          <a:prstGeom prst="rect">
            <a:avLst/>
          </a:prstGeom>
        </p:spPr>
      </p:pic>
      <p:grpSp>
        <p:nvGrpSpPr>
          <p:cNvPr id="13" name="Group 12">
            <a:extLst>
              <a:ext uri="{FF2B5EF4-FFF2-40B4-BE49-F238E27FC236}">
                <a16:creationId xmlns:a16="http://schemas.microsoft.com/office/drawing/2014/main" id="{AF36960A-5DE2-4E5D-95D8-D83417459D23}"/>
              </a:ext>
            </a:extLst>
          </p:cNvPr>
          <p:cNvGrpSpPr/>
          <p:nvPr/>
        </p:nvGrpSpPr>
        <p:grpSpPr>
          <a:xfrm>
            <a:off x="2211186" y="856089"/>
            <a:ext cx="7132320" cy="4725992"/>
            <a:chOff x="779136" y="1474800"/>
            <a:chExt cx="2970882" cy="3352466"/>
          </a:xfrm>
        </p:grpSpPr>
        <p:sp>
          <p:nvSpPr>
            <p:cNvPr id="14" name="Rectangle 13">
              <a:extLst>
                <a:ext uri="{FF2B5EF4-FFF2-40B4-BE49-F238E27FC236}">
                  <a16:creationId xmlns:a16="http://schemas.microsoft.com/office/drawing/2014/main" id="{934B0992-D020-40D8-B419-7D7458DADCCD}"/>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5D9F6E-F2FE-4A5D-B986-7B4F54718132}"/>
                </a:ext>
              </a:extLst>
            </p:cNvPr>
            <p:cNvPicPr>
              <a:picLocks noChangeAspect="1"/>
            </p:cNvPicPr>
            <p:nvPr/>
          </p:nvPicPr>
          <p:blipFill>
            <a:blip r:embed="rId5"/>
            <a:stretch>
              <a:fillRect/>
            </a:stretch>
          </p:blipFill>
          <p:spPr>
            <a:xfrm>
              <a:off x="779136" y="1549917"/>
              <a:ext cx="78959" cy="3199730"/>
            </a:xfrm>
            <a:prstGeom prst="rect">
              <a:avLst/>
            </a:prstGeom>
          </p:spPr>
        </p:pic>
        <p:pic>
          <p:nvPicPr>
            <p:cNvPr id="16" name="Picture 15">
              <a:extLst>
                <a:ext uri="{FF2B5EF4-FFF2-40B4-BE49-F238E27FC236}">
                  <a16:creationId xmlns:a16="http://schemas.microsoft.com/office/drawing/2014/main" id="{E6F851EE-F88F-4A0B-A6C8-06B1672CA8EA}"/>
                </a:ext>
              </a:extLst>
            </p:cNvPr>
            <p:cNvPicPr>
              <a:picLocks noChangeAspect="1"/>
            </p:cNvPicPr>
            <p:nvPr/>
          </p:nvPicPr>
          <p:blipFill>
            <a:blip r:embed="rId5"/>
            <a:stretch>
              <a:fillRect/>
            </a:stretch>
          </p:blipFill>
          <p:spPr>
            <a:xfrm>
              <a:off x="3671059" y="1549917"/>
              <a:ext cx="78959" cy="3199730"/>
            </a:xfrm>
            <a:prstGeom prst="rect">
              <a:avLst/>
            </a:prstGeom>
          </p:spPr>
        </p:pic>
        <p:pic>
          <p:nvPicPr>
            <p:cNvPr id="17" name="Picture 16">
              <a:extLst>
                <a:ext uri="{FF2B5EF4-FFF2-40B4-BE49-F238E27FC236}">
                  <a16:creationId xmlns:a16="http://schemas.microsoft.com/office/drawing/2014/main" id="{92D609FE-A5E9-4F44-88BA-A628BCC101FF}"/>
                </a:ext>
              </a:extLst>
            </p:cNvPr>
            <p:cNvPicPr>
              <a:picLocks noChangeAspect="1"/>
            </p:cNvPicPr>
            <p:nvPr/>
          </p:nvPicPr>
          <p:blipFill>
            <a:blip r:embed="rId5"/>
            <a:stretch>
              <a:fillRect/>
            </a:stretch>
          </p:blipFill>
          <p:spPr>
            <a:xfrm rot="5400000">
              <a:off x="2231144" y="50842"/>
              <a:ext cx="72055" cy="2919972"/>
            </a:xfrm>
            <a:prstGeom prst="rect">
              <a:avLst/>
            </a:prstGeom>
          </p:spPr>
        </p:pic>
        <p:pic>
          <p:nvPicPr>
            <p:cNvPr id="18" name="Picture 17">
              <a:extLst>
                <a:ext uri="{FF2B5EF4-FFF2-40B4-BE49-F238E27FC236}">
                  <a16:creationId xmlns:a16="http://schemas.microsoft.com/office/drawing/2014/main" id="{E7741CF5-BF70-4F67-AA64-3DCE171C8419}"/>
                </a:ext>
              </a:extLst>
            </p:cNvPr>
            <p:cNvPicPr>
              <a:picLocks noChangeAspect="1"/>
            </p:cNvPicPr>
            <p:nvPr/>
          </p:nvPicPr>
          <p:blipFill>
            <a:blip r:embed="rId5"/>
            <a:stretch>
              <a:fillRect/>
            </a:stretch>
          </p:blipFill>
          <p:spPr>
            <a:xfrm rot="5400000">
              <a:off x="2231144" y="3331253"/>
              <a:ext cx="72055" cy="2919972"/>
            </a:xfrm>
            <a:prstGeom prst="rect">
              <a:avLst/>
            </a:prstGeom>
          </p:spPr>
        </p:pic>
      </p:grpSp>
      <p:pic>
        <p:nvPicPr>
          <p:cNvPr id="3" name="Picture 2">
            <a:hlinkClick r:id="rId6"/>
            <a:extLst>
              <a:ext uri="{FF2B5EF4-FFF2-40B4-BE49-F238E27FC236}">
                <a16:creationId xmlns:a16="http://schemas.microsoft.com/office/drawing/2014/main" id="{52A40415-4310-4991-9059-8DDBF386C811}"/>
              </a:ext>
            </a:extLst>
          </p:cNvPr>
          <p:cNvPicPr>
            <a:picLocks noChangeAspect="1"/>
          </p:cNvPicPr>
          <p:nvPr/>
        </p:nvPicPr>
        <p:blipFill>
          <a:blip r:embed="rId7"/>
          <a:stretch>
            <a:fillRect/>
          </a:stretch>
        </p:blipFill>
        <p:spPr>
          <a:xfrm>
            <a:off x="2848494" y="1354933"/>
            <a:ext cx="5803884" cy="3265526"/>
          </a:xfrm>
          <a:prstGeom prst="rect">
            <a:avLst/>
          </a:prstGeom>
        </p:spPr>
      </p:pic>
      <p:sp>
        <p:nvSpPr>
          <p:cNvPr id="5" name="Rectangle 4">
            <a:extLst>
              <a:ext uri="{FF2B5EF4-FFF2-40B4-BE49-F238E27FC236}">
                <a16:creationId xmlns:a16="http://schemas.microsoft.com/office/drawing/2014/main" id="{092E2395-E255-48EF-BF99-5901ECC951D9}"/>
              </a:ext>
            </a:extLst>
          </p:cNvPr>
          <p:cNvSpPr/>
          <p:nvPr/>
        </p:nvSpPr>
        <p:spPr>
          <a:xfrm>
            <a:off x="3491922" y="4749412"/>
            <a:ext cx="4583306" cy="369332"/>
          </a:xfrm>
          <a:prstGeom prst="rect">
            <a:avLst/>
          </a:prstGeom>
        </p:spPr>
        <p:txBody>
          <a:bodyPr wrap="none">
            <a:spAutoFit/>
          </a:bodyPr>
          <a:lstStyle/>
          <a:p>
            <a:pPr algn="ctr"/>
            <a:r>
              <a:rPr lang="en-GB" b="1" dirty="0">
                <a:solidFill>
                  <a:schemeClr val="bg1"/>
                </a:solidFill>
              </a:rPr>
              <a:t>YouTube: </a:t>
            </a:r>
            <a:r>
              <a:rPr lang="en-GB" b="1" dirty="0">
                <a:solidFill>
                  <a:schemeClr val="bg1"/>
                </a:solidFill>
                <a:hlinkClick r:id="rId6"/>
              </a:rPr>
              <a:t>https://youtu.be/tz_FTV3EZRM</a:t>
            </a:r>
            <a:endParaRPr lang="en-GB" b="1" dirty="0">
              <a:solidFill>
                <a:schemeClr val="bg1"/>
              </a:solidFill>
            </a:endParaRPr>
          </a:p>
        </p:txBody>
      </p:sp>
      <p:sp>
        <p:nvSpPr>
          <p:cNvPr id="9" name="TextBox 8">
            <a:extLst>
              <a:ext uri="{FF2B5EF4-FFF2-40B4-BE49-F238E27FC236}">
                <a16:creationId xmlns:a16="http://schemas.microsoft.com/office/drawing/2014/main" id="{FFAA2A2F-083A-4907-A388-23A0F651AFAA}"/>
              </a:ext>
            </a:extLst>
          </p:cNvPr>
          <p:cNvSpPr txBox="1"/>
          <p:nvPr/>
        </p:nvSpPr>
        <p:spPr>
          <a:xfrm>
            <a:off x="3938433" y="6906031"/>
            <a:ext cx="6501587" cy="230832"/>
          </a:xfrm>
          <a:prstGeom prst="rect">
            <a:avLst/>
          </a:prstGeom>
          <a:noFill/>
        </p:spPr>
        <p:txBody>
          <a:bodyPr wrap="square" rtlCol="0">
            <a:spAutoFit/>
          </a:bodyPr>
          <a:lstStyle/>
          <a:p>
            <a:r>
              <a:rPr lang="en-GB" sz="900">
                <a:hlinkClick r:id="rId8" tooltip="https://library.senecacollege.ca/internationalbusiness/company"/>
              </a:rPr>
              <a:t>This Photo</a:t>
            </a:r>
            <a:r>
              <a:rPr lang="en-GB" sz="900"/>
              <a:t> by Unknown Author is licensed under </a:t>
            </a:r>
            <a:r>
              <a:rPr lang="en-GB" sz="900">
                <a:hlinkClick r:id="rId9" tooltip="https://creativecommons.org/licenses/by-nc-sa/3.0/"/>
              </a:rPr>
              <a:t>CC BY-SA-NC</a:t>
            </a:r>
            <a:endParaRPr lang="en-GB" sz="900"/>
          </a:p>
        </p:txBody>
      </p:sp>
      <p:pic>
        <p:nvPicPr>
          <p:cNvPr id="11" name="Picture 10">
            <a:extLst>
              <a:ext uri="{FF2B5EF4-FFF2-40B4-BE49-F238E27FC236}">
                <a16:creationId xmlns:a16="http://schemas.microsoft.com/office/drawing/2014/main" id="{A4345E19-F0E2-4C3B-801A-8E5C7D307B50}"/>
              </a:ext>
            </a:extLst>
          </p:cNvPr>
          <p:cNvPicPr>
            <a:picLocks noChangeAspect="1"/>
          </p:cNvPicPr>
          <p:nvPr/>
        </p:nvPicPr>
        <p:blipFill>
          <a:blip r:embed="rId10">
            <a:biLevel thresh="25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44438" y="4210482"/>
            <a:ext cx="1986598" cy="1986598"/>
          </a:xfrm>
          <a:prstGeom prst="rect">
            <a:avLst/>
          </a:prstGeom>
        </p:spPr>
      </p:pic>
    </p:spTree>
    <p:extLst>
      <p:ext uri="{BB962C8B-B14F-4D97-AF65-F5344CB8AC3E}">
        <p14:creationId xmlns:p14="http://schemas.microsoft.com/office/powerpoint/2010/main" val="427682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270A1-DE9E-1A40-A1BC-3F98B997EF11}"/>
              </a:ext>
            </a:extLst>
          </p:cNvPr>
          <p:cNvSpPr/>
          <p:nvPr/>
        </p:nvSpPr>
        <p:spPr>
          <a:xfrm>
            <a:off x="507764" y="6466"/>
            <a:ext cx="11684237" cy="6858000"/>
          </a:xfrm>
          <a:prstGeom prst="rect">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6CD4E703-98B0-7D4E-BA1A-28EAFBCFBD9B}"/>
              </a:ext>
            </a:extLst>
          </p:cNvPr>
          <p:cNvSpPr/>
          <p:nvPr/>
        </p:nvSpPr>
        <p:spPr>
          <a:xfrm rot="5400000">
            <a:off x="-8649" y="479553"/>
            <a:ext cx="6858000" cy="5859061"/>
          </a:xfrm>
          <a:prstGeom prst="triangle">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D397F0-D4CA-004B-9738-B7B7FA799810}"/>
              </a:ext>
            </a:extLst>
          </p:cNvPr>
          <p:cNvPicPr>
            <a:picLocks noChangeAspect="1"/>
          </p:cNvPicPr>
          <p:nvPr/>
        </p:nvPicPr>
        <p:blipFill>
          <a:blip r:embed="rId3"/>
          <a:stretch>
            <a:fillRect/>
          </a:stretch>
        </p:blipFill>
        <p:spPr>
          <a:xfrm>
            <a:off x="42140" y="-1700540"/>
            <a:ext cx="211198" cy="8558540"/>
          </a:xfrm>
          <a:prstGeom prst="rect">
            <a:avLst/>
          </a:prstGeom>
        </p:spPr>
      </p:pic>
      <p:pic>
        <p:nvPicPr>
          <p:cNvPr id="25" name="Picture 24">
            <a:extLst>
              <a:ext uri="{FF2B5EF4-FFF2-40B4-BE49-F238E27FC236}">
                <a16:creationId xmlns:a16="http://schemas.microsoft.com/office/drawing/2014/main" id="{39E0A9EF-3686-1740-A243-B008191CE06D}"/>
              </a:ext>
            </a:extLst>
          </p:cNvPr>
          <p:cNvPicPr>
            <a:picLocks noChangeAspect="1"/>
          </p:cNvPicPr>
          <p:nvPr/>
        </p:nvPicPr>
        <p:blipFill>
          <a:blip r:embed="rId3"/>
          <a:stretch>
            <a:fillRect/>
          </a:stretch>
        </p:blipFill>
        <p:spPr>
          <a:xfrm>
            <a:off x="274952" y="0"/>
            <a:ext cx="211198" cy="8558540"/>
          </a:xfrm>
          <a:prstGeom prst="rect">
            <a:avLst/>
          </a:prstGeom>
        </p:spPr>
      </p:pic>
      <p:pic>
        <p:nvPicPr>
          <p:cNvPr id="34" name="Picture 33">
            <a:extLst>
              <a:ext uri="{FF2B5EF4-FFF2-40B4-BE49-F238E27FC236}">
                <a16:creationId xmlns:a16="http://schemas.microsoft.com/office/drawing/2014/main" id="{AE886FC7-9084-3B43-9A1D-61EBF30C1182}"/>
              </a:ext>
            </a:extLst>
          </p:cNvPr>
          <p:cNvPicPr>
            <a:picLocks noChangeAspect="1"/>
          </p:cNvPicPr>
          <p:nvPr/>
        </p:nvPicPr>
        <p:blipFill>
          <a:blip r:embed="rId4">
            <a:alphaModFix amt="10000"/>
          </a:blip>
          <a:stretch>
            <a:fillRect/>
          </a:stretch>
        </p:blipFill>
        <p:spPr>
          <a:xfrm rot="1800000">
            <a:off x="200303" y="-2381419"/>
            <a:ext cx="7838100" cy="3624068"/>
          </a:xfrm>
          <a:prstGeom prst="rect">
            <a:avLst/>
          </a:prstGeom>
        </p:spPr>
      </p:pic>
      <p:pic>
        <p:nvPicPr>
          <p:cNvPr id="37" name="Picture 36">
            <a:extLst>
              <a:ext uri="{FF2B5EF4-FFF2-40B4-BE49-F238E27FC236}">
                <a16:creationId xmlns:a16="http://schemas.microsoft.com/office/drawing/2014/main" id="{29FAEC84-754C-814C-9440-07BB720FB5FD}"/>
              </a:ext>
            </a:extLst>
          </p:cNvPr>
          <p:cNvPicPr>
            <a:picLocks noChangeAspect="1"/>
          </p:cNvPicPr>
          <p:nvPr/>
        </p:nvPicPr>
        <p:blipFill>
          <a:blip r:embed="rId5">
            <a:alphaModFix amt="10000"/>
          </a:blip>
          <a:stretch>
            <a:fillRect/>
          </a:stretch>
        </p:blipFill>
        <p:spPr>
          <a:xfrm rot="13500000">
            <a:off x="8223495" y="5330732"/>
            <a:ext cx="3114186" cy="2937911"/>
          </a:xfrm>
          <a:prstGeom prst="rect">
            <a:avLst/>
          </a:prstGeom>
        </p:spPr>
      </p:pic>
      <p:sp>
        <p:nvSpPr>
          <p:cNvPr id="12" name="Right Arrow 6">
            <a:extLst>
              <a:ext uri="{FF2B5EF4-FFF2-40B4-BE49-F238E27FC236}">
                <a16:creationId xmlns:a16="http://schemas.microsoft.com/office/drawing/2014/main" id="{3D95464C-E8C2-374A-E7F2-1052FA5B96E3}"/>
              </a:ext>
            </a:extLst>
          </p:cNvPr>
          <p:cNvSpPr/>
          <p:nvPr/>
        </p:nvSpPr>
        <p:spPr>
          <a:xfrm rot="21214230">
            <a:off x="689228" y="491849"/>
            <a:ext cx="4515259" cy="1388850"/>
          </a:xfrm>
          <a:prstGeom prst="rightArrow">
            <a:avLst>
              <a:gd name="adj1" fmla="val 78002"/>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 different roles involved in bullying</a:t>
            </a:r>
          </a:p>
        </p:txBody>
      </p:sp>
      <p:sp>
        <p:nvSpPr>
          <p:cNvPr id="13" name="Oval 12">
            <a:extLst>
              <a:ext uri="{FF2B5EF4-FFF2-40B4-BE49-F238E27FC236}">
                <a16:creationId xmlns:a16="http://schemas.microsoft.com/office/drawing/2014/main" id="{D58824B0-EEEF-4FF9-A4FF-A52202CD7CD0}"/>
              </a:ext>
            </a:extLst>
          </p:cNvPr>
          <p:cNvSpPr/>
          <p:nvPr/>
        </p:nvSpPr>
        <p:spPr>
          <a:xfrm>
            <a:off x="4740844" y="-381867"/>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buNone/>
            </a:pPr>
            <a:endParaRPr lang="en-GB" altLang="en-US" b="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58F5492A-4AD9-4903-B0EF-E18846E31A38}"/>
              </a:ext>
            </a:extLst>
          </p:cNvPr>
          <p:cNvPicPr>
            <a:picLocks noChangeAspect="1"/>
          </p:cNvPicPr>
          <p:nvPr/>
        </p:nvPicPr>
        <p:blipFill rotWithShape="1">
          <a:blip r:embed="rId6"/>
          <a:srcRect l="12723" t="5208" r="12767" b="15625"/>
          <a:stretch/>
        </p:blipFill>
        <p:spPr>
          <a:xfrm>
            <a:off x="2571918" y="2348641"/>
            <a:ext cx="1368000" cy="1368000"/>
          </a:xfrm>
          <a:prstGeom prst="ellipse">
            <a:avLst/>
          </a:prstGeom>
        </p:spPr>
      </p:pic>
      <p:sp>
        <p:nvSpPr>
          <p:cNvPr id="20" name="TextBox 19">
            <a:extLst>
              <a:ext uri="{FF2B5EF4-FFF2-40B4-BE49-F238E27FC236}">
                <a16:creationId xmlns:a16="http://schemas.microsoft.com/office/drawing/2014/main" id="{DCEA8DDB-A0EA-47FE-8131-6A647FB0F87A}"/>
              </a:ext>
            </a:extLst>
          </p:cNvPr>
          <p:cNvSpPr txBox="1">
            <a:spLocks noChangeArrowheads="1"/>
          </p:cNvSpPr>
          <p:nvPr/>
        </p:nvSpPr>
        <p:spPr bwMode="auto">
          <a:xfrm>
            <a:off x="2111104" y="3781541"/>
            <a:ext cx="2337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400" b="1" dirty="0">
                <a:latin typeface="+mn-lt"/>
              </a:rPr>
              <a:t>‘Outsider/</a:t>
            </a:r>
          </a:p>
          <a:p>
            <a:pPr algn="ctr" defTabSz="742950">
              <a:spcBef>
                <a:spcPct val="0"/>
              </a:spcBef>
              <a:buNone/>
              <a:defRPr/>
            </a:pPr>
            <a:r>
              <a:rPr lang="en-GB" altLang="en-US" sz="2400" b="1" dirty="0">
                <a:latin typeface="+mn-lt"/>
              </a:rPr>
              <a:t>Bystander</a:t>
            </a:r>
            <a:r>
              <a:rPr lang="en-GB" altLang="en-US" sz="2400" b="1" dirty="0">
                <a:latin typeface="Century Gothic" panose="020B0502020202020204" pitchFamily="34" charset="0"/>
              </a:rPr>
              <a:t>’</a:t>
            </a:r>
          </a:p>
        </p:txBody>
      </p:sp>
      <p:pic>
        <p:nvPicPr>
          <p:cNvPr id="21" name="Picture 20">
            <a:extLst>
              <a:ext uri="{FF2B5EF4-FFF2-40B4-BE49-F238E27FC236}">
                <a16:creationId xmlns:a16="http://schemas.microsoft.com/office/drawing/2014/main" id="{2AB48540-74A8-4607-8ACE-40AC26C5EF96}"/>
              </a:ext>
            </a:extLst>
          </p:cNvPr>
          <p:cNvPicPr>
            <a:picLocks noChangeAspect="1"/>
          </p:cNvPicPr>
          <p:nvPr/>
        </p:nvPicPr>
        <p:blipFill rotWithShape="1">
          <a:blip r:embed="rId7"/>
          <a:srcRect l="11023" t="8873" r="12977" b="11960"/>
          <a:stretch/>
        </p:blipFill>
        <p:spPr>
          <a:xfrm>
            <a:off x="5320072" y="1462162"/>
            <a:ext cx="1368000" cy="1368000"/>
          </a:xfrm>
          <a:prstGeom prst="ellipse">
            <a:avLst/>
          </a:prstGeom>
        </p:spPr>
      </p:pic>
      <p:sp>
        <p:nvSpPr>
          <p:cNvPr id="22" name="TextBox 6">
            <a:extLst>
              <a:ext uri="{FF2B5EF4-FFF2-40B4-BE49-F238E27FC236}">
                <a16:creationId xmlns:a16="http://schemas.microsoft.com/office/drawing/2014/main" id="{C6964C0E-8E56-4653-AF42-19F15ACEB6A2}"/>
              </a:ext>
            </a:extLst>
          </p:cNvPr>
          <p:cNvSpPr txBox="1">
            <a:spLocks noChangeArrowheads="1"/>
          </p:cNvSpPr>
          <p:nvPr/>
        </p:nvSpPr>
        <p:spPr bwMode="auto">
          <a:xfrm>
            <a:off x="5219935" y="2806557"/>
            <a:ext cx="146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rPr>
              <a:t>‘Target’</a:t>
            </a:r>
          </a:p>
        </p:txBody>
      </p:sp>
      <p:pic>
        <p:nvPicPr>
          <p:cNvPr id="23" name="Picture 22">
            <a:extLst>
              <a:ext uri="{FF2B5EF4-FFF2-40B4-BE49-F238E27FC236}">
                <a16:creationId xmlns:a16="http://schemas.microsoft.com/office/drawing/2014/main" id="{50630262-A6F2-4B81-882A-B609AC1EC691}"/>
              </a:ext>
            </a:extLst>
          </p:cNvPr>
          <p:cNvPicPr>
            <a:picLocks noChangeAspect="1"/>
          </p:cNvPicPr>
          <p:nvPr/>
        </p:nvPicPr>
        <p:blipFill rotWithShape="1">
          <a:blip r:embed="rId8"/>
          <a:srcRect l="10017" t="8654" r="12432" b="18269"/>
          <a:stretch/>
        </p:blipFill>
        <p:spPr>
          <a:xfrm>
            <a:off x="7735367" y="580948"/>
            <a:ext cx="1368000" cy="1368000"/>
          </a:xfrm>
          <a:prstGeom prst="ellipse">
            <a:avLst/>
          </a:prstGeom>
        </p:spPr>
      </p:pic>
      <p:sp>
        <p:nvSpPr>
          <p:cNvPr id="24" name="TextBox 6">
            <a:extLst>
              <a:ext uri="{FF2B5EF4-FFF2-40B4-BE49-F238E27FC236}">
                <a16:creationId xmlns:a16="http://schemas.microsoft.com/office/drawing/2014/main" id="{3512D978-23C8-4B07-9C7A-F8A8B5049E8E}"/>
              </a:ext>
            </a:extLst>
          </p:cNvPr>
          <p:cNvSpPr txBox="1">
            <a:spLocks noChangeArrowheads="1"/>
          </p:cNvSpPr>
          <p:nvPr/>
        </p:nvSpPr>
        <p:spPr bwMode="auto">
          <a:xfrm>
            <a:off x="7416721" y="1985634"/>
            <a:ext cx="2048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‘Ringleader’</a:t>
            </a:r>
          </a:p>
        </p:txBody>
      </p:sp>
      <p:pic>
        <p:nvPicPr>
          <p:cNvPr id="26" name="Picture 25">
            <a:extLst>
              <a:ext uri="{FF2B5EF4-FFF2-40B4-BE49-F238E27FC236}">
                <a16:creationId xmlns:a16="http://schemas.microsoft.com/office/drawing/2014/main" id="{F9E658A4-E124-4757-AA2C-B275BEC5801E}"/>
              </a:ext>
            </a:extLst>
          </p:cNvPr>
          <p:cNvPicPr>
            <a:picLocks noChangeAspect="1"/>
          </p:cNvPicPr>
          <p:nvPr/>
        </p:nvPicPr>
        <p:blipFill rotWithShape="1">
          <a:blip r:embed="rId9"/>
          <a:srcRect l="9834" t="7085" r="9315" b="10307"/>
          <a:stretch/>
        </p:blipFill>
        <p:spPr>
          <a:xfrm>
            <a:off x="9982277" y="1479383"/>
            <a:ext cx="1368000" cy="1368000"/>
          </a:xfrm>
          <a:prstGeom prst="ellipse">
            <a:avLst/>
          </a:prstGeom>
        </p:spPr>
      </p:pic>
      <p:sp>
        <p:nvSpPr>
          <p:cNvPr id="27" name="TextBox 6">
            <a:extLst>
              <a:ext uri="{FF2B5EF4-FFF2-40B4-BE49-F238E27FC236}">
                <a16:creationId xmlns:a16="http://schemas.microsoft.com/office/drawing/2014/main" id="{AC3F4B46-17E0-47D5-B914-188BA1D4A4A0}"/>
              </a:ext>
            </a:extLst>
          </p:cNvPr>
          <p:cNvSpPr txBox="1">
            <a:spLocks noChangeArrowheads="1"/>
          </p:cNvSpPr>
          <p:nvPr/>
        </p:nvSpPr>
        <p:spPr bwMode="auto">
          <a:xfrm>
            <a:off x="9718980" y="2847382"/>
            <a:ext cx="1965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‘Reinforcer’</a:t>
            </a:r>
          </a:p>
        </p:txBody>
      </p:sp>
      <p:pic>
        <p:nvPicPr>
          <p:cNvPr id="28" name="Picture 27">
            <a:extLst>
              <a:ext uri="{FF2B5EF4-FFF2-40B4-BE49-F238E27FC236}">
                <a16:creationId xmlns:a16="http://schemas.microsoft.com/office/drawing/2014/main" id="{77333465-2DD3-4A15-BCAB-A59FAEF0B299}"/>
              </a:ext>
            </a:extLst>
          </p:cNvPr>
          <p:cNvPicPr>
            <a:picLocks noChangeAspect="1"/>
          </p:cNvPicPr>
          <p:nvPr/>
        </p:nvPicPr>
        <p:blipFill rotWithShape="1">
          <a:blip r:embed="rId10"/>
          <a:srcRect l="8954" t="5595" r="11879" b="18404"/>
          <a:stretch/>
        </p:blipFill>
        <p:spPr>
          <a:xfrm>
            <a:off x="6473122" y="3748933"/>
            <a:ext cx="1368000" cy="1368000"/>
          </a:xfrm>
          <a:prstGeom prst="ellipse">
            <a:avLst/>
          </a:prstGeom>
        </p:spPr>
      </p:pic>
      <p:sp>
        <p:nvSpPr>
          <p:cNvPr id="29" name="TextBox 6">
            <a:extLst>
              <a:ext uri="{FF2B5EF4-FFF2-40B4-BE49-F238E27FC236}">
                <a16:creationId xmlns:a16="http://schemas.microsoft.com/office/drawing/2014/main" id="{F3584578-CFD4-4B34-B0E6-F8CCFC86FE7B}"/>
              </a:ext>
            </a:extLst>
          </p:cNvPr>
          <p:cNvSpPr txBox="1">
            <a:spLocks noChangeArrowheads="1"/>
          </p:cNvSpPr>
          <p:nvPr/>
        </p:nvSpPr>
        <p:spPr bwMode="auto">
          <a:xfrm>
            <a:off x="6227148" y="5111141"/>
            <a:ext cx="1847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‘Defender’</a:t>
            </a:r>
          </a:p>
        </p:txBody>
      </p:sp>
      <p:pic>
        <p:nvPicPr>
          <p:cNvPr id="30" name="Picture 29">
            <a:extLst>
              <a:ext uri="{FF2B5EF4-FFF2-40B4-BE49-F238E27FC236}">
                <a16:creationId xmlns:a16="http://schemas.microsoft.com/office/drawing/2014/main" id="{F8F12E09-4EB4-4569-ACFD-F7C25B594203}"/>
              </a:ext>
            </a:extLst>
          </p:cNvPr>
          <p:cNvPicPr>
            <a:picLocks noChangeAspect="1"/>
          </p:cNvPicPr>
          <p:nvPr/>
        </p:nvPicPr>
        <p:blipFill rotWithShape="1">
          <a:blip r:embed="rId11"/>
          <a:srcRect l="11943" t="8653" r="13546" b="18270"/>
          <a:stretch/>
        </p:blipFill>
        <p:spPr>
          <a:xfrm>
            <a:off x="8781241" y="3748933"/>
            <a:ext cx="1368000" cy="1368000"/>
          </a:xfrm>
          <a:prstGeom prst="ellipse">
            <a:avLst/>
          </a:prstGeom>
        </p:spPr>
      </p:pic>
      <p:sp>
        <p:nvSpPr>
          <p:cNvPr id="31" name="TextBox 6">
            <a:extLst>
              <a:ext uri="{FF2B5EF4-FFF2-40B4-BE49-F238E27FC236}">
                <a16:creationId xmlns:a16="http://schemas.microsoft.com/office/drawing/2014/main" id="{BBB0BECB-96CE-413B-A51A-547E5819FFE6}"/>
              </a:ext>
            </a:extLst>
          </p:cNvPr>
          <p:cNvSpPr txBox="1">
            <a:spLocks noChangeArrowheads="1"/>
          </p:cNvSpPr>
          <p:nvPr/>
        </p:nvSpPr>
        <p:spPr bwMode="auto">
          <a:xfrm>
            <a:off x="8597199" y="5116135"/>
            <a:ext cx="1733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400" b="1" dirty="0">
                <a:latin typeface="+mn-lt"/>
                <a:cs typeface="Calibri" panose="020F0502020204030204" pitchFamily="34" charset="0"/>
              </a:rPr>
              <a:t>‘Assistant’</a:t>
            </a:r>
          </a:p>
        </p:txBody>
      </p:sp>
      <p:pic>
        <p:nvPicPr>
          <p:cNvPr id="33" name="Picture 32">
            <a:hlinkClick r:id="rId12"/>
            <a:extLst>
              <a:ext uri="{FF2B5EF4-FFF2-40B4-BE49-F238E27FC236}">
                <a16:creationId xmlns:a16="http://schemas.microsoft.com/office/drawing/2014/main" id="{61A99AEF-4A61-418A-8E6B-246D1C9E3DEE}"/>
              </a:ext>
            </a:extLst>
          </p:cNvPr>
          <p:cNvPicPr>
            <a:picLocks noChangeAspect="1"/>
          </p:cNvPicPr>
          <p:nvPr/>
        </p:nvPicPr>
        <p:blipFill>
          <a:blip r:embed="rId13">
            <a:duotone>
              <a:prstClr val="black"/>
              <a:schemeClr val="accent3">
                <a:tint val="45000"/>
                <a:satMod val="400000"/>
              </a:schemeClr>
            </a:duotone>
          </a:blip>
          <a:stretch>
            <a:fillRect/>
          </a:stretch>
        </p:blipFill>
        <p:spPr>
          <a:xfrm rot="171818">
            <a:off x="840705" y="4655296"/>
            <a:ext cx="1755977" cy="1769079"/>
          </a:xfrm>
          <a:prstGeom prst="rect">
            <a:avLst/>
          </a:prstGeom>
        </p:spPr>
      </p:pic>
    </p:spTree>
    <p:extLst>
      <p:ext uri="{BB962C8B-B14F-4D97-AF65-F5344CB8AC3E}">
        <p14:creationId xmlns:p14="http://schemas.microsoft.com/office/powerpoint/2010/main" val="214924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89A6B-92FF-094D-A9CF-C2342337C9C4}"/>
              </a:ext>
            </a:extLst>
          </p:cNvPr>
          <p:cNvSpPr/>
          <p:nvPr/>
        </p:nvSpPr>
        <p:spPr>
          <a:xfrm>
            <a:off x="0" y="0"/>
            <a:ext cx="12192000" cy="6858000"/>
          </a:xfrm>
          <a:prstGeom prst="rect">
            <a:avLst/>
          </a:prstGeom>
          <a:solidFill>
            <a:srgbClr val="A07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F73D711-74C8-064E-A2A1-23EFE7CD6C2A}"/>
              </a:ext>
            </a:extLst>
          </p:cNvPr>
          <p:cNvPicPr>
            <a:picLocks noChangeAspect="1"/>
          </p:cNvPicPr>
          <p:nvPr/>
        </p:nvPicPr>
        <p:blipFill>
          <a:blip r:embed="rId2">
            <a:alphaModFix amt="10000"/>
          </a:blip>
          <a:stretch>
            <a:fillRect/>
          </a:stretch>
        </p:blipFill>
        <p:spPr>
          <a:xfrm rot="18850920">
            <a:off x="7913108" y="1106020"/>
            <a:ext cx="3073979" cy="1421302"/>
          </a:xfrm>
          <a:prstGeom prst="rect">
            <a:avLst/>
          </a:prstGeom>
        </p:spPr>
      </p:pic>
      <p:grpSp>
        <p:nvGrpSpPr>
          <p:cNvPr id="27" name="Group 26">
            <a:extLst>
              <a:ext uri="{FF2B5EF4-FFF2-40B4-BE49-F238E27FC236}">
                <a16:creationId xmlns:a16="http://schemas.microsoft.com/office/drawing/2014/main" id="{E0F2F7FB-BD1E-6447-AD11-DC7B1BB96929}"/>
              </a:ext>
            </a:extLst>
          </p:cNvPr>
          <p:cNvGrpSpPr/>
          <p:nvPr/>
        </p:nvGrpSpPr>
        <p:grpSpPr>
          <a:xfrm>
            <a:off x="-1847566" y="5564825"/>
            <a:ext cx="14389801" cy="2407039"/>
            <a:chOff x="-1847566" y="5564825"/>
            <a:chExt cx="14389801" cy="2407039"/>
          </a:xfrm>
        </p:grpSpPr>
        <p:sp>
          <p:nvSpPr>
            <p:cNvPr id="24" name="Right Arrow 23">
              <a:extLst>
                <a:ext uri="{FF2B5EF4-FFF2-40B4-BE49-F238E27FC236}">
                  <a16:creationId xmlns:a16="http://schemas.microsoft.com/office/drawing/2014/main" id="{87959F4F-66E3-E840-A5EA-B6EFFC59BACA}"/>
                </a:ext>
              </a:extLst>
            </p:cNvPr>
            <p:cNvSpPr/>
            <p:nvPr/>
          </p:nvSpPr>
          <p:spPr>
            <a:xfrm rot="152137">
              <a:off x="-1847566" y="5564825"/>
              <a:ext cx="14389801" cy="2407039"/>
            </a:xfrm>
            <a:prstGeom prst="rightArrow">
              <a:avLst>
                <a:gd name="adj1" fmla="val 73698"/>
                <a:gd name="adj2" fmla="val 5000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A50E98-E301-3042-80CA-3C84348A50D7}"/>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8</a:t>
              </a:fld>
              <a:endParaRPr lang="en-US" sz="1600" dirty="0"/>
            </a:p>
          </p:txBody>
        </p:sp>
        <p:sp>
          <p:nvSpPr>
            <p:cNvPr id="6" name="TextBox 5">
              <a:extLst>
                <a:ext uri="{FF2B5EF4-FFF2-40B4-BE49-F238E27FC236}">
                  <a16:creationId xmlns:a16="http://schemas.microsoft.com/office/drawing/2014/main" id="{1CE09EA6-ECFB-784D-9B33-B5508F7F6B65}"/>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sp>
        <p:nvSpPr>
          <p:cNvPr id="7" name="Right Arrow 6">
            <a:extLst>
              <a:ext uri="{FF2B5EF4-FFF2-40B4-BE49-F238E27FC236}">
                <a16:creationId xmlns:a16="http://schemas.microsoft.com/office/drawing/2014/main" id="{CE2129E3-B93A-4545-944B-19C9BFB6BD0E}"/>
              </a:ext>
            </a:extLst>
          </p:cNvPr>
          <p:cNvSpPr/>
          <p:nvPr/>
        </p:nvSpPr>
        <p:spPr>
          <a:xfrm rot="21447924">
            <a:off x="2242642" y="1010952"/>
            <a:ext cx="8229827" cy="3422090"/>
          </a:xfrm>
          <a:prstGeom prst="rightArrow">
            <a:avLst>
              <a:gd name="adj1" fmla="val 78002"/>
              <a:gd name="adj2" fmla="val 51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How can our school community help students reach out?</a:t>
            </a:r>
          </a:p>
        </p:txBody>
      </p:sp>
      <p:sp>
        <p:nvSpPr>
          <p:cNvPr id="8" name="Chevron 7">
            <a:extLst>
              <a:ext uri="{FF2B5EF4-FFF2-40B4-BE49-F238E27FC236}">
                <a16:creationId xmlns:a16="http://schemas.microsoft.com/office/drawing/2014/main" id="{4A52D84D-F461-4347-BA40-703F5B992847}"/>
              </a:ext>
            </a:extLst>
          </p:cNvPr>
          <p:cNvSpPr/>
          <p:nvPr/>
        </p:nvSpPr>
        <p:spPr>
          <a:xfrm rot="21439781">
            <a:off x="2726612" y="3782997"/>
            <a:ext cx="6140268" cy="1082135"/>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Group Discussion </a:t>
            </a:r>
          </a:p>
        </p:txBody>
      </p:sp>
      <p:pic>
        <p:nvPicPr>
          <p:cNvPr id="25" name="Picture 24">
            <a:extLst>
              <a:ext uri="{FF2B5EF4-FFF2-40B4-BE49-F238E27FC236}">
                <a16:creationId xmlns:a16="http://schemas.microsoft.com/office/drawing/2014/main" id="{1EDD2F1C-36A3-484C-8C30-702AD45AC72B}"/>
              </a:ext>
            </a:extLst>
          </p:cNvPr>
          <p:cNvPicPr>
            <a:picLocks noChangeAspect="1"/>
          </p:cNvPicPr>
          <p:nvPr/>
        </p:nvPicPr>
        <p:blipFill>
          <a:blip r:embed="rId3">
            <a:alphaModFix amt="10000"/>
          </a:blip>
          <a:stretch>
            <a:fillRect/>
          </a:stretch>
        </p:blipFill>
        <p:spPr>
          <a:xfrm rot="2700000">
            <a:off x="-624387" y="-645012"/>
            <a:ext cx="2677056" cy="2525524"/>
          </a:xfrm>
          <a:prstGeom prst="rect">
            <a:avLst/>
          </a:prstGeom>
        </p:spPr>
      </p:pic>
    </p:spTree>
    <p:extLst>
      <p:ext uri="{BB962C8B-B14F-4D97-AF65-F5344CB8AC3E}">
        <p14:creationId xmlns:p14="http://schemas.microsoft.com/office/powerpoint/2010/main" val="298738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E9C1C11-BE8F-BD4E-9DA0-24FFA5383BC0}"/>
              </a:ext>
            </a:extLst>
          </p:cNvPr>
          <p:cNvSpPr txBox="1"/>
          <p:nvPr/>
        </p:nvSpPr>
        <p:spPr>
          <a:xfrm>
            <a:off x="1590914" y="332685"/>
            <a:ext cx="8987311" cy="769441"/>
          </a:xfrm>
          <a:prstGeom prst="rect">
            <a:avLst/>
          </a:prstGeom>
          <a:noFill/>
        </p:spPr>
        <p:txBody>
          <a:bodyPr wrap="square" rtlCol="0">
            <a:spAutoFit/>
          </a:bodyPr>
          <a:lstStyle/>
          <a:p>
            <a:pPr algn="ctr"/>
            <a:r>
              <a:rPr lang="en-US" sz="4400" b="1" dirty="0">
                <a:solidFill>
                  <a:srgbClr val="A07AEB"/>
                </a:solidFill>
                <a:cs typeface="Arial" panose="020B0604020202020204" pitchFamily="34" charset="0"/>
              </a:rPr>
              <a:t>Who can help us in our school?</a:t>
            </a:r>
          </a:p>
        </p:txBody>
      </p:sp>
      <p:sp>
        <p:nvSpPr>
          <p:cNvPr id="10" name="TextBox 9">
            <a:extLst>
              <a:ext uri="{FF2B5EF4-FFF2-40B4-BE49-F238E27FC236}">
                <a16:creationId xmlns:a16="http://schemas.microsoft.com/office/drawing/2014/main" id="{CF04D8DD-D3A5-2442-88F0-12117DD0B1D1}"/>
              </a:ext>
            </a:extLst>
          </p:cNvPr>
          <p:cNvSpPr txBox="1"/>
          <p:nvPr/>
        </p:nvSpPr>
        <p:spPr>
          <a:xfrm>
            <a:off x="1282762" y="4978327"/>
            <a:ext cx="2415262" cy="461665"/>
          </a:xfrm>
          <a:prstGeom prst="rect">
            <a:avLst/>
          </a:prstGeom>
          <a:noFill/>
        </p:spPr>
        <p:txBody>
          <a:bodyPr wrap="square" rtlCol="0">
            <a:spAutoFit/>
          </a:bodyPr>
          <a:lstStyle/>
          <a:p>
            <a:pPr algn="ctr"/>
            <a:r>
              <a:rPr lang="en-US" sz="2400" b="1" dirty="0">
                <a:solidFill>
                  <a:srgbClr val="A07AEB"/>
                </a:solidFill>
                <a:cs typeface="Arial" panose="020B0604020202020204" pitchFamily="34" charset="0"/>
              </a:rPr>
              <a:t>Staff Name here</a:t>
            </a:r>
          </a:p>
        </p:txBody>
      </p:sp>
      <p:sp>
        <p:nvSpPr>
          <p:cNvPr id="37" name="TextBox 36">
            <a:extLst>
              <a:ext uri="{FF2B5EF4-FFF2-40B4-BE49-F238E27FC236}">
                <a16:creationId xmlns:a16="http://schemas.microsoft.com/office/drawing/2014/main" id="{EA8A14C7-1E2D-3D49-A677-7DAAC6D067B0}"/>
              </a:ext>
            </a:extLst>
          </p:cNvPr>
          <p:cNvSpPr txBox="1"/>
          <p:nvPr/>
        </p:nvSpPr>
        <p:spPr>
          <a:xfrm>
            <a:off x="4981445" y="4978327"/>
            <a:ext cx="2415262" cy="461665"/>
          </a:xfrm>
          <a:prstGeom prst="rect">
            <a:avLst/>
          </a:prstGeom>
          <a:noFill/>
        </p:spPr>
        <p:txBody>
          <a:bodyPr wrap="square" rtlCol="0">
            <a:spAutoFit/>
          </a:bodyPr>
          <a:lstStyle/>
          <a:p>
            <a:pPr algn="ctr"/>
            <a:r>
              <a:rPr lang="en-US" sz="2400" b="1" dirty="0">
                <a:solidFill>
                  <a:srgbClr val="A07AEB"/>
                </a:solidFill>
                <a:cs typeface="Arial" panose="020B0604020202020204" pitchFamily="34" charset="0"/>
              </a:rPr>
              <a:t>Staff Name here</a:t>
            </a:r>
          </a:p>
        </p:txBody>
      </p:sp>
      <p:sp>
        <p:nvSpPr>
          <p:cNvPr id="43" name="TextBox 42">
            <a:extLst>
              <a:ext uri="{FF2B5EF4-FFF2-40B4-BE49-F238E27FC236}">
                <a16:creationId xmlns:a16="http://schemas.microsoft.com/office/drawing/2014/main" id="{9EDA22A5-4811-1347-BC6D-4E6E12C93B9E}"/>
              </a:ext>
            </a:extLst>
          </p:cNvPr>
          <p:cNvSpPr txBox="1"/>
          <p:nvPr/>
        </p:nvSpPr>
        <p:spPr>
          <a:xfrm>
            <a:off x="8652935" y="4978327"/>
            <a:ext cx="2415262" cy="461665"/>
          </a:xfrm>
          <a:prstGeom prst="rect">
            <a:avLst/>
          </a:prstGeom>
          <a:noFill/>
        </p:spPr>
        <p:txBody>
          <a:bodyPr wrap="square" rtlCol="0">
            <a:spAutoFit/>
          </a:bodyPr>
          <a:lstStyle/>
          <a:p>
            <a:pPr algn="ctr"/>
            <a:r>
              <a:rPr lang="en-US" sz="2400" b="1" dirty="0">
                <a:solidFill>
                  <a:srgbClr val="A07AEB"/>
                </a:solidFill>
                <a:cs typeface="Arial" panose="020B0604020202020204" pitchFamily="34" charset="0"/>
              </a:rPr>
              <a:t>Staff Name here</a:t>
            </a:r>
          </a:p>
        </p:txBody>
      </p:sp>
      <p:grpSp>
        <p:nvGrpSpPr>
          <p:cNvPr id="25" name="Group 24">
            <a:extLst>
              <a:ext uri="{FF2B5EF4-FFF2-40B4-BE49-F238E27FC236}">
                <a16:creationId xmlns:a16="http://schemas.microsoft.com/office/drawing/2014/main" id="{37955C68-AF62-5F4D-8F0B-C72C206C16E9}"/>
              </a:ext>
            </a:extLst>
          </p:cNvPr>
          <p:cNvGrpSpPr/>
          <p:nvPr/>
        </p:nvGrpSpPr>
        <p:grpSpPr>
          <a:xfrm>
            <a:off x="-1858996" y="5570421"/>
            <a:ext cx="14389801" cy="2407039"/>
            <a:chOff x="-1847566" y="5564825"/>
            <a:chExt cx="14389801" cy="2407039"/>
          </a:xfrm>
        </p:grpSpPr>
        <p:sp>
          <p:nvSpPr>
            <p:cNvPr id="26" name="Right Arrow 25">
              <a:extLst>
                <a:ext uri="{FF2B5EF4-FFF2-40B4-BE49-F238E27FC236}">
                  <a16:creationId xmlns:a16="http://schemas.microsoft.com/office/drawing/2014/main" id="{23F9DE5E-2C71-614F-A5A9-4CAA691A4894}"/>
                </a:ext>
              </a:extLst>
            </p:cNvPr>
            <p:cNvSpPr/>
            <p:nvPr/>
          </p:nvSpPr>
          <p:spPr>
            <a:xfrm rot="152137">
              <a:off x="-1847566" y="5564825"/>
              <a:ext cx="14389801" cy="2407039"/>
            </a:xfrm>
            <a:prstGeom prst="rightArrow">
              <a:avLst>
                <a:gd name="adj1" fmla="val 73698"/>
                <a:gd name="adj2" fmla="val 50000"/>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0CE7866-5DDF-1E41-B171-FC620D835CFB}"/>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9</a:t>
              </a:fld>
              <a:endParaRPr lang="en-US" sz="1600" dirty="0"/>
            </a:p>
          </p:txBody>
        </p:sp>
        <p:sp>
          <p:nvSpPr>
            <p:cNvPr id="29" name="TextBox 28">
              <a:extLst>
                <a:ext uri="{FF2B5EF4-FFF2-40B4-BE49-F238E27FC236}">
                  <a16:creationId xmlns:a16="http://schemas.microsoft.com/office/drawing/2014/main" id="{8DFA0F6D-1223-5744-84DC-A9C992E206EB}"/>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2022 – Reach out</a:t>
              </a:r>
            </a:p>
          </p:txBody>
        </p:sp>
      </p:grpSp>
      <p:grpSp>
        <p:nvGrpSpPr>
          <p:cNvPr id="30" name="Group 29">
            <a:extLst>
              <a:ext uri="{FF2B5EF4-FFF2-40B4-BE49-F238E27FC236}">
                <a16:creationId xmlns:a16="http://schemas.microsoft.com/office/drawing/2014/main" id="{5E586424-0445-D942-8EB4-D5A4F700125A}"/>
              </a:ext>
            </a:extLst>
          </p:cNvPr>
          <p:cNvGrpSpPr/>
          <p:nvPr/>
        </p:nvGrpSpPr>
        <p:grpSpPr>
          <a:xfrm>
            <a:off x="605815" y="4905331"/>
            <a:ext cx="676947" cy="625184"/>
            <a:chOff x="5685881" y="438752"/>
            <a:chExt cx="837829" cy="773764"/>
          </a:xfrm>
        </p:grpSpPr>
        <p:sp>
          <p:nvSpPr>
            <p:cNvPr id="31" name="Chevron 30">
              <a:extLst>
                <a:ext uri="{FF2B5EF4-FFF2-40B4-BE49-F238E27FC236}">
                  <a16:creationId xmlns:a16="http://schemas.microsoft.com/office/drawing/2014/main" id="{EEC81451-F600-3C41-A675-DC0DE2C6C589}"/>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32" name="TextBox 31">
              <a:extLst>
                <a:ext uri="{FF2B5EF4-FFF2-40B4-BE49-F238E27FC236}">
                  <a16:creationId xmlns:a16="http://schemas.microsoft.com/office/drawing/2014/main" id="{731D5C9A-0E73-F949-9FF0-7D7964D90178}"/>
                </a:ext>
              </a:extLst>
            </p:cNvPr>
            <p:cNvSpPr txBox="1"/>
            <p:nvPr/>
          </p:nvSpPr>
          <p:spPr>
            <a:xfrm>
              <a:off x="5817329" y="447810"/>
              <a:ext cx="582594" cy="723751"/>
            </a:xfrm>
            <a:prstGeom prst="rect">
              <a:avLst/>
            </a:prstGeom>
            <a:noFill/>
          </p:spPr>
          <p:txBody>
            <a:bodyPr wrap="square" rtlCol="0">
              <a:spAutoFit/>
            </a:bodyPr>
            <a:lstStyle/>
            <a:p>
              <a:pPr algn="ctr"/>
              <a:r>
                <a:rPr lang="en-US" sz="3200" b="1" dirty="0">
                  <a:cs typeface="Arial" panose="020B0604020202020204" pitchFamily="34" charset="0"/>
                </a:rPr>
                <a:t>1</a:t>
              </a:r>
              <a:endParaRPr lang="en-US" sz="3200" b="1" dirty="0">
                <a:solidFill>
                  <a:srgbClr val="FF0048"/>
                </a:solidFill>
                <a:cs typeface="Arial" panose="020B0604020202020204" pitchFamily="34" charset="0"/>
              </a:endParaRPr>
            </a:p>
          </p:txBody>
        </p:sp>
      </p:grpSp>
      <p:grpSp>
        <p:nvGrpSpPr>
          <p:cNvPr id="34" name="Group 33">
            <a:extLst>
              <a:ext uri="{FF2B5EF4-FFF2-40B4-BE49-F238E27FC236}">
                <a16:creationId xmlns:a16="http://schemas.microsoft.com/office/drawing/2014/main" id="{79CE5DC4-DB9E-164B-B5F3-0BFC82F67448}"/>
              </a:ext>
            </a:extLst>
          </p:cNvPr>
          <p:cNvGrpSpPr/>
          <p:nvPr/>
        </p:nvGrpSpPr>
        <p:grpSpPr>
          <a:xfrm>
            <a:off x="4343425" y="4905331"/>
            <a:ext cx="676947" cy="625184"/>
            <a:chOff x="5685881" y="438752"/>
            <a:chExt cx="837829" cy="773764"/>
          </a:xfrm>
        </p:grpSpPr>
        <p:sp>
          <p:nvSpPr>
            <p:cNvPr id="48" name="Chevron 47">
              <a:extLst>
                <a:ext uri="{FF2B5EF4-FFF2-40B4-BE49-F238E27FC236}">
                  <a16:creationId xmlns:a16="http://schemas.microsoft.com/office/drawing/2014/main" id="{7DB2CF04-220F-054A-B584-A7FF8DF1B145}"/>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49" name="TextBox 48">
              <a:extLst>
                <a:ext uri="{FF2B5EF4-FFF2-40B4-BE49-F238E27FC236}">
                  <a16:creationId xmlns:a16="http://schemas.microsoft.com/office/drawing/2014/main" id="{A1B471FF-A669-6D46-9979-E464FEB2B6CD}"/>
                </a:ext>
              </a:extLst>
            </p:cNvPr>
            <p:cNvSpPr txBox="1"/>
            <p:nvPr/>
          </p:nvSpPr>
          <p:spPr>
            <a:xfrm>
              <a:off x="5817329" y="447810"/>
              <a:ext cx="582594" cy="723751"/>
            </a:xfrm>
            <a:prstGeom prst="rect">
              <a:avLst/>
            </a:prstGeom>
            <a:noFill/>
          </p:spPr>
          <p:txBody>
            <a:bodyPr wrap="square" rtlCol="0">
              <a:spAutoFit/>
            </a:bodyPr>
            <a:lstStyle/>
            <a:p>
              <a:pPr algn="ctr"/>
              <a:r>
                <a:rPr lang="en-US" sz="3200" b="1" dirty="0">
                  <a:cs typeface="Arial" panose="020B0604020202020204" pitchFamily="34" charset="0"/>
                </a:rPr>
                <a:t>2</a:t>
              </a:r>
              <a:endParaRPr lang="en-US" sz="3200" b="1" dirty="0">
                <a:solidFill>
                  <a:srgbClr val="FF0048"/>
                </a:solidFill>
                <a:cs typeface="Arial" panose="020B0604020202020204" pitchFamily="34" charset="0"/>
              </a:endParaRPr>
            </a:p>
          </p:txBody>
        </p:sp>
      </p:grpSp>
      <p:grpSp>
        <p:nvGrpSpPr>
          <p:cNvPr id="50" name="Group 49">
            <a:extLst>
              <a:ext uri="{FF2B5EF4-FFF2-40B4-BE49-F238E27FC236}">
                <a16:creationId xmlns:a16="http://schemas.microsoft.com/office/drawing/2014/main" id="{72C2ECEB-8CFE-EA4A-BC77-A0408C6D0A04}"/>
              </a:ext>
            </a:extLst>
          </p:cNvPr>
          <p:cNvGrpSpPr/>
          <p:nvPr/>
        </p:nvGrpSpPr>
        <p:grpSpPr>
          <a:xfrm>
            <a:off x="8012455" y="4905331"/>
            <a:ext cx="676947" cy="625184"/>
            <a:chOff x="5685881" y="438752"/>
            <a:chExt cx="837829" cy="773764"/>
          </a:xfrm>
        </p:grpSpPr>
        <p:sp>
          <p:nvSpPr>
            <p:cNvPr id="51" name="Chevron 50">
              <a:extLst>
                <a:ext uri="{FF2B5EF4-FFF2-40B4-BE49-F238E27FC236}">
                  <a16:creationId xmlns:a16="http://schemas.microsoft.com/office/drawing/2014/main" id="{454E2EB4-4B4A-9A48-872C-4C6A50853C6F}"/>
                </a:ext>
              </a:extLst>
            </p:cNvPr>
            <p:cNvSpPr/>
            <p:nvPr/>
          </p:nvSpPr>
          <p:spPr>
            <a:xfrm>
              <a:off x="5685881" y="438752"/>
              <a:ext cx="837829" cy="773764"/>
            </a:xfrm>
            <a:prstGeom prst="chevron">
              <a:avLst>
                <a:gd name="adj" fmla="val 19344"/>
              </a:avLst>
            </a:prstGeom>
            <a:solidFill>
              <a:srgbClr val="94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07AEB"/>
                </a:solidFill>
              </a:endParaRPr>
            </a:p>
          </p:txBody>
        </p:sp>
        <p:sp>
          <p:nvSpPr>
            <p:cNvPr id="52" name="TextBox 51">
              <a:extLst>
                <a:ext uri="{FF2B5EF4-FFF2-40B4-BE49-F238E27FC236}">
                  <a16:creationId xmlns:a16="http://schemas.microsoft.com/office/drawing/2014/main" id="{179D3D52-B57B-5B43-901B-4B0FEB83C50C}"/>
                </a:ext>
              </a:extLst>
            </p:cNvPr>
            <p:cNvSpPr txBox="1"/>
            <p:nvPr/>
          </p:nvSpPr>
          <p:spPr>
            <a:xfrm>
              <a:off x="5817329" y="447810"/>
              <a:ext cx="582594" cy="723751"/>
            </a:xfrm>
            <a:prstGeom prst="rect">
              <a:avLst/>
            </a:prstGeom>
            <a:noFill/>
          </p:spPr>
          <p:txBody>
            <a:bodyPr wrap="square" rtlCol="0">
              <a:spAutoFit/>
            </a:bodyPr>
            <a:lstStyle/>
            <a:p>
              <a:pPr algn="ctr"/>
              <a:r>
                <a:rPr lang="en-US" sz="3200" b="1" dirty="0">
                  <a:cs typeface="Arial" panose="020B0604020202020204" pitchFamily="34" charset="0"/>
                </a:rPr>
                <a:t>3</a:t>
              </a:r>
              <a:endParaRPr lang="en-US" sz="3200" b="1" dirty="0">
                <a:solidFill>
                  <a:srgbClr val="FF0048"/>
                </a:solidFill>
                <a:cs typeface="Arial" panose="020B0604020202020204" pitchFamily="34" charset="0"/>
              </a:endParaRPr>
            </a:p>
          </p:txBody>
        </p:sp>
      </p:grpSp>
      <p:grpSp>
        <p:nvGrpSpPr>
          <p:cNvPr id="7" name="Group 6">
            <a:extLst>
              <a:ext uri="{FF2B5EF4-FFF2-40B4-BE49-F238E27FC236}">
                <a16:creationId xmlns:a16="http://schemas.microsoft.com/office/drawing/2014/main" id="{A82CEE2A-1A18-B644-9DAF-FA68B19A0212}"/>
              </a:ext>
            </a:extLst>
          </p:cNvPr>
          <p:cNvGrpSpPr/>
          <p:nvPr/>
        </p:nvGrpSpPr>
        <p:grpSpPr>
          <a:xfrm>
            <a:off x="847716" y="1394233"/>
            <a:ext cx="2970882" cy="3352466"/>
            <a:chOff x="779136" y="1474800"/>
            <a:chExt cx="2970882" cy="3352466"/>
          </a:xfrm>
        </p:grpSpPr>
        <p:sp>
          <p:nvSpPr>
            <p:cNvPr id="2" name="Rectangle 1">
              <a:extLst>
                <a:ext uri="{FF2B5EF4-FFF2-40B4-BE49-F238E27FC236}">
                  <a16:creationId xmlns:a16="http://schemas.microsoft.com/office/drawing/2014/main" id="{4754F786-4994-E14D-8C56-4B873B7045CF}"/>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14C3BDD0-3560-3242-A7D2-C7CB86FE2297}"/>
                </a:ext>
              </a:extLst>
            </p:cNvPr>
            <p:cNvPicPr>
              <a:picLocks noChangeAspect="1"/>
            </p:cNvPicPr>
            <p:nvPr/>
          </p:nvPicPr>
          <p:blipFill>
            <a:blip r:embed="rId2"/>
            <a:stretch>
              <a:fillRect/>
            </a:stretch>
          </p:blipFill>
          <p:spPr>
            <a:xfrm>
              <a:off x="779136" y="1549917"/>
              <a:ext cx="78959" cy="3199730"/>
            </a:xfrm>
            <a:prstGeom prst="rect">
              <a:avLst/>
            </a:prstGeom>
          </p:spPr>
        </p:pic>
        <p:pic>
          <p:nvPicPr>
            <p:cNvPr id="55" name="Picture 54">
              <a:extLst>
                <a:ext uri="{FF2B5EF4-FFF2-40B4-BE49-F238E27FC236}">
                  <a16:creationId xmlns:a16="http://schemas.microsoft.com/office/drawing/2014/main" id="{4BCAA565-5C2A-844F-B9FA-FC3669BA7C5B}"/>
                </a:ext>
              </a:extLst>
            </p:cNvPr>
            <p:cNvPicPr>
              <a:picLocks noChangeAspect="1"/>
            </p:cNvPicPr>
            <p:nvPr/>
          </p:nvPicPr>
          <p:blipFill>
            <a:blip r:embed="rId2"/>
            <a:stretch>
              <a:fillRect/>
            </a:stretch>
          </p:blipFill>
          <p:spPr>
            <a:xfrm>
              <a:off x="3671059" y="1549917"/>
              <a:ext cx="78959" cy="3199730"/>
            </a:xfrm>
            <a:prstGeom prst="rect">
              <a:avLst/>
            </a:prstGeom>
          </p:spPr>
        </p:pic>
        <p:pic>
          <p:nvPicPr>
            <p:cNvPr id="56" name="Picture 55">
              <a:extLst>
                <a:ext uri="{FF2B5EF4-FFF2-40B4-BE49-F238E27FC236}">
                  <a16:creationId xmlns:a16="http://schemas.microsoft.com/office/drawing/2014/main" id="{55D1E87C-794A-9D46-B144-0DC0BF6E9015}"/>
                </a:ext>
              </a:extLst>
            </p:cNvPr>
            <p:cNvPicPr>
              <a:picLocks noChangeAspect="1"/>
            </p:cNvPicPr>
            <p:nvPr/>
          </p:nvPicPr>
          <p:blipFill>
            <a:blip r:embed="rId2"/>
            <a:stretch>
              <a:fillRect/>
            </a:stretch>
          </p:blipFill>
          <p:spPr>
            <a:xfrm rot="5400000">
              <a:off x="2231144" y="50842"/>
              <a:ext cx="72055" cy="2919972"/>
            </a:xfrm>
            <a:prstGeom prst="rect">
              <a:avLst/>
            </a:prstGeom>
          </p:spPr>
        </p:pic>
        <p:pic>
          <p:nvPicPr>
            <p:cNvPr id="57" name="Picture 56">
              <a:extLst>
                <a:ext uri="{FF2B5EF4-FFF2-40B4-BE49-F238E27FC236}">
                  <a16:creationId xmlns:a16="http://schemas.microsoft.com/office/drawing/2014/main" id="{42112CE6-B28D-8D4D-8991-30960CE88434}"/>
                </a:ext>
              </a:extLst>
            </p:cNvPr>
            <p:cNvPicPr>
              <a:picLocks noChangeAspect="1"/>
            </p:cNvPicPr>
            <p:nvPr/>
          </p:nvPicPr>
          <p:blipFill>
            <a:blip r:embed="rId2"/>
            <a:stretch>
              <a:fillRect/>
            </a:stretch>
          </p:blipFill>
          <p:spPr>
            <a:xfrm rot="5400000">
              <a:off x="2231144" y="3331253"/>
              <a:ext cx="72055" cy="2919972"/>
            </a:xfrm>
            <a:prstGeom prst="rect">
              <a:avLst/>
            </a:prstGeom>
          </p:spPr>
        </p:pic>
      </p:grpSp>
      <p:grpSp>
        <p:nvGrpSpPr>
          <p:cNvPr id="58" name="Group 57">
            <a:extLst>
              <a:ext uri="{FF2B5EF4-FFF2-40B4-BE49-F238E27FC236}">
                <a16:creationId xmlns:a16="http://schemas.microsoft.com/office/drawing/2014/main" id="{22E0EE5F-5ED3-0A48-A649-8394C9612D9D}"/>
              </a:ext>
            </a:extLst>
          </p:cNvPr>
          <p:cNvGrpSpPr/>
          <p:nvPr/>
        </p:nvGrpSpPr>
        <p:grpSpPr>
          <a:xfrm>
            <a:off x="4610559" y="1394233"/>
            <a:ext cx="2970882" cy="3352466"/>
            <a:chOff x="779136" y="1474800"/>
            <a:chExt cx="2970882" cy="3352466"/>
          </a:xfrm>
        </p:grpSpPr>
        <p:sp>
          <p:nvSpPr>
            <p:cNvPr id="59" name="Rectangle 58">
              <a:extLst>
                <a:ext uri="{FF2B5EF4-FFF2-40B4-BE49-F238E27FC236}">
                  <a16:creationId xmlns:a16="http://schemas.microsoft.com/office/drawing/2014/main" id="{D94D3904-AE9A-FD47-B03B-11E8737F72CC}"/>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490E9664-2CC7-4049-A0A4-49A47D40A216}"/>
                </a:ext>
              </a:extLst>
            </p:cNvPr>
            <p:cNvPicPr>
              <a:picLocks noChangeAspect="1"/>
            </p:cNvPicPr>
            <p:nvPr/>
          </p:nvPicPr>
          <p:blipFill>
            <a:blip r:embed="rId2"/>
            <a:stretch>
              <a:fillRect/>
            </a:stretch>
          </p:blipFill>
          <p:spPr>
            <a:xfrm>
              <a:off x="779136" y="1549917"/>
              <a:ext cx="78959" cy="3199730"/>
            </a:xfrm>
            <a:prstGeom prst="rect">
              <a:avLst/>
            </a:prstGeom>
          </p:spPr>
        </p:pic>
        <p:pic>
          <p:nvPicPr>
            <p:cNvPr id="61" name="Picture 60">
              <a:extLst>
                <a:ext uri="{FF2B5EF4-FFF2-40B4-BE49-F238E27FC236}">
                  <a16:creationId xmlns:a16="http://schemas.microsoft.com/office/drawing/2014/main" id="{35B97DC5-B999-1047-80A8-50BA03C4DBA1}"/>
                </a:ext>
              </a:extLst>
            </p:cNvPr>
            <p:cNvPicPr>
              <a:picLocks noChangeAspect="1"/>
            </p:cNvPicPr>
            <p:nvPr/>
          </p:nvPicPr>
          <p:blipFill>
            <a:blip r:embed="rId2"/>
            <a:stretch>
              <a:fillRect/>
            </a:stretch>
          </p:blipFill>
          <p:spPr>
            <a:xfrm>
              <a:off x="3671059" y="1549917"/>
              <a:ext cx="78959" cy="3199730"/>
            </a:xfrm>
            <a:prstGeom prst="rect">
              <a:avLst/>
            </a:prstGeom>
          </p:spPr>
        </p:pic>
        <p:pic>
          <p:nvPicPr>
            <p:cNvPr id="62" name="Picture 61">
              <a:extLst>
                <a:ext uri="{FF2B5EF4-FFF2-40B4-BE49-F238E27FC236}">
                  <a16:creationId xmlns:a16="http://schemas.microsoft.com/office/drawing/2014/main" id="{3EFE20D4-AF3B-304B-AFC2-88221E33365E}"/>
                </a:ext>
              </a:extLst>
            </p:cNvPr>
            <p:cNvPicPr>
              <a:picLocks noChangeAspect="1"/>
            </p:cNvPicPr>
            <p:nvPr/>
          </p:nvPicPr>
          <p:blipFill>
            <a:blip r:embed="rId2"/>
            <a:stretch>
              <a:fillRect/>
            </a:stretch>
          </p:blipFill>
          <p:spPr>
            <a:xfrm rot="5400000">
              <a:off x="2231144" y="50842"/>
              <a:ext cx="72055" cy="2919972"/>
            </a:xfrm>
            <a:prstGeom prst="rect">
              <a:avLst/>
            </a:prstGeom>
          </p:spPr>
        </p:pic>
        <p:pic>
          <p:nvPicPr>
            <p:cNvPr id="63" name="Picture 62">
              <a:extLst>
                <a:ext uri="{FF2B5EF4-FFF2-40B4-BE49-F238E27FC236}">
                  <a16:creationId xmlns:a16="http://schemas.microsoft.com/office/drawing/2014/main" id="{AF1DA3C7-ADC5-3E4D-A85A-0C9E586DA042}"/>
                </a:ext>
              </a:extLst>
            </p:cNvPr>
            <p:cNvPicPr>
              <a:picLocks noChangeAspect="1"/>
            </p:cNvPicPr>
            <p:nvPr/>
          </p:nvPicPr>
          <p:blipFill>
            <a:blip r:embed="rId2"/>
            <a:stretch>
              <a:fillRect/>
            </a:stretch>
          </p:blipFill>
          <p:spPr>
            <a:xfrm rot="5400000">
              <a:off x="2231144" y="3331253"/>
              <a:ext cx="72055" cy="2919972"/>
            </a:xfrm>
            <a:prstGeom prst="rect">
              <a:avLst/>
            </a:prstGeom>
          </p:spPr>
        </p:pic>
      </p:grpSp>
      <p:grpSp>
        <p:nvGrpSpPr>
          <p:cNvPr id="64" name="Group 63">
            <a:extLst>
              <a:ext uri="{FF2B5EF4-FFF2-40B4-BE49-F238E27FC236}">
                <a16:creationId xmlns:a16="http://schemas.microsoft.com/office/drawing/2014/main" id="{2087E173-E64C-6D46-89B6-B1E323FC272E}"/>
              </a:ext>
            </a:extLst>
          </p:cNvPr>
          <p:cNvGrpSpPr/>
          <p:nvPr/>
        </p:nvGrpSpPr>
        <p:grpSpPr>
          <a:xfrm>
            <a:off x="8256729" y="1394233"/>
            <a:ext cx="2970882" cy="3352466"/>
            <a:chOff x="779136" y="1474800"/>
            <a:chExt cx="2970882" cy="3352466"/>
          </a:xfrm>
        </p:grpSpPr>
        <p:sp>
          <p:nvSpPr>
            <p:cNvPr id="65" name="Rectangle 64">
              <a:extLst>
                <a:ext uri="{FF2B5EF4-FFF2-40B4-BE49-F238E27FC236}">
                  <a16:creationId xmlns:a16="http://schemas.microsoft.com/office/drawing/2014/main" id="{8012A1FA-54B7-3E43-8A7D-08912806FC0B}"/>
                </a:ext>
              </a:extLst>
            </p:cNvPr>
            <p:cNvSpPr/>
            <p:nvPr/>
          </p:nvSpPr>
          <p:spPr>
            <a:xfrm>
              <a:off x="972578" y="1658651"/>
              <a:ext cx="2583639" cy="2969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94805AC6-8A9A-1449-BF7E-7B105C6DDD17}"/>
                </a:ext>
              </a:extLst>
            </p:cNvPr>
            <p:cNvPicPr>
              <a:picLocks noChangeAspect="1"/>
            </p:cNvPicPr>
            <p:nvPr/>
          </p:nvPicPr>
          <p:blipFill>
            <a:blip r:embed="rId2"/>
            <a:stretch>
              <a:fillRect/>
            </a:stretch>
          </p:blipFill>
          <p:spPr>
            <a:xfrm>
              <a:off x="779136" y="1549917"/>
              <a:ext cx="78959" cy="3199730"/>
            </a:xfrm>
            <a:prstGeom prst="rect">
              <a:avLst/>
            </a:prstGeom>
          </p:spPr>
        </p:pic>
        <p:pic>
          <p:nvPicPr>
            <p:cNvPr id="67" name="Picture 66">
              <a:extLst>
                <a:ext uri="{FF2B5EF4-FFF2-40B4-BE49-F238E27FC236}">
                  <a16:creationId xmlns:a16="http://schemas.microsoft.com/office/drawing/2014/main" id="{7197A056-B89A-764E-A2FA-3F10CE1F5074}"/>
                </a:ext>
              </a:extLst>
            </p:cNvPr>
            <p:cNvPicPr>
              <a:picLocks noChangeAspect="1"/>
            </p:cNvPicPr>
            <p:nvPr/>
          </p:nvPicPr>
          <p:blipFill>
            <a:blip r:embed="rId2"/>
            <a:stretch>
              <a:fillRect/>
            </a:stretch>
          </p:blipFill>
          <p:spPr>
            <a:xfrm>
              <a:off x="3671059" y="1549917"/>
              <a:ext cx="78959" cy="3199730"/>
            </a:xfrm>
            <a:prstGeom prst="rect">
              <a:avLst/>
            </a:prstGeom>
          </p:spPr>
        </p:pic>
        <p:pic>
          <p:nvPicPr>
            <p:cNvPr id="68" name="Picture 67">
              <a:extLst>
                <a:ext uri="{FF2B5EF4-FFF2-40B4-BE49-F238E27FC236}">
                  <a16:creationId xmlns:a16="http://schemas.microsoft.com/office/drawing/2014/main" id="{825B76A8-1386-AF4B-8E95-4A9BD87AF295}"/>
                </a:ext>
              </a:extLst>
            </p:cNvPr>
            <p:cNvPicPr>
              <a:picLocks noChangeAspect="1"/>
            </p:cNvPicPr>
            <p:nvPr/>
          </p:nvPicPr>
          <p:blipFill>
            <a:blip r:embed="rId2"/>
            <a:stretch>
              <a:fillRect/>
            </a:stretch>
          </p:blipFill>
          <p:spPr>
            <a:xfrm rot="5400000">
              <a:off x="2231144" y="50842"/>
              <a:ext cx="72055" cy="2919972"/>
            </a:xfrm>
            <a:prstGeom prst="rect">
              <a:avLst/>
            </a:prstGeom>
          </p:spPr>
        </p:pic>
        <p:pic>
          <p:nvPicPr>
            <p:cNvPr id="69" name="Picture 68">
              <a:extLst>
                <a:ext uri="{FF2B5EF4-FFF2-40B4-BE49-F238E27FC236}">
                  <a16:creationId xmlns:a16="http://schemas.microsoft.com/office/drawing/2014/main" id="{5371E1FB-E19C-8F4E-BBAB-1C7EE958469E}"/>
                </a:ext>
              </a:extLst>
            </p:cNvPr>
            <p:cNvPicPr>
              <a:picLocks noChangeAspect="1"/>
            </p:cNvPicPr>
            <p:nvPr/>
          </p:nvPicPr>
          <p:blipFill>
            <a:blip r:embed="rId2"/>
            <a:stretch>
              <a:fillRect/>
            </a:stretch>
          </p:blipFill>
          <p:spPr>
            <a:xfrm rot="5400000">
              <a:off x="2231144" y="3331253"/>
              <a:ext cx="72055" cy="2919972"/>
            </a:xfrm>
            <a:prstGeom prst="rect">
              <a:avLst/>
            </a:prstGeom>
          </p:spPr>
        </p:pic>
      </p:grpSp>
    </p:spTree>
    <p:extLst>
      <p:ext uri="{BB962C8B-B14F-4D97-AF65-F5344CB8AC3E}">
        <p14:creationId xmlns:p14="http://schemas.microsoft.com/office/powerpoint/2010/main" val="422172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368</Words>
  <Application>Microsoft Office PowerPoint</Application>
  <PresentationFormat>Widescreen</PresentationFormat>
  <Paragraphs>60</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Nic Colaim</dc:creator>
  <cp:lastModifiedBy>Jessica Alborough</cp:lastModifiedBy>
  <cp:revision>29</cp:revision>
  <dcterms:created xsi:type="dcterms:W3CDTF">2022-07-14T12:03:58Z</dcterms:created>
  <dcterms:modified xsi:type="dcterms:W3CDTF">2022-08-23T08:55:56Z</dcterms:modified>
</cp:coreProperties>
</file>