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93" r:id="rId3"/>
    <p:sldId id="294" r:id="rId4"/>
    <p:sldId id="287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48"/>
    <a:srgbClr val="00F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9"/>
    <p:restoredTop sz="94621"/>
  </p:normalViewPr>
  <p:slideViewPr>
    <p:cSldViewPr snapToGrid="0" snapToObjects="1">
      <p:cViewPr varScale="1">
        <p:scale>
          <a:sx n="63" d="100"/>
          <a:sy n="63" d="100"/>
        </p:scale>
        <p:origin x="7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E4564-86D6-6C41-9BBB-9EB133F62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204CD-C2D7-D94E-9D2E-344F0886A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95139-E049-0048-B67C-3A4CED2C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A947-EB78-4740-8C8C-6AB184A4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1335C-C845-E648-AD54-258E2164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97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07FD-BA2C-F949-B833-2620B9B4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18F04-E1D8-E349-A050-C353A2E22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63C76-EBBD-354D-90BB-D81069CC3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9C691-47F2-3F4A-B5EE-14EB34DA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D8BD5-E7FD-324F-946B-9EED4EBB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1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9E760-8C8C-354B-9494-BF9E76D6C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B2FB1-3157-2F4F-B9EF-5EA782105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135C-D677-804A-9340-F62F5F46D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45560-9613-754D-BC01-BD0901E9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25733-1530-D349-BEF2-760D273F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6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C354-4933-4C40-907B-5F144BC57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5FBB-072E-904B-AFB6-AE513EED7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2A937-57FC-9C4B-A9AA-616D5DFF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68356-F52F-0048-A127-80599781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ECD72-7CE1-4C42-9DAD-19E4B7E1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66A09-9939-CC4E-B7BB-4CEEFD5E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8BDFC-2994-9545-89B7-EF9817364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4E924-B1EC-4C4C-BBED-79D1BA26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26DE-6280-144C-8C88-0D55F8AD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569A1-933C-A745-AE8C-797813DB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2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232F-8E33-5442-A26A-075EAD70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3FEB3-D62A-4C47-B3C0-2F2F51CC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CC972-76A1-E140-A775-7621815E6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E178B-1EC0-E84C-8E8C-3F4A35D5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D3BA4-A150-7D44-A486-6AA0DD01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C3037-016D-7740-8AF3-3C89A3E5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62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6D76-D3F5-BF42-81E8-75370BE92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1858D-AF5F-0947-AB42-24DFE86B0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B6835-D5E1-6C4F-9F13-7899F37C2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BD6CEB-C4BA-6743-AB9D-F957B62B5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0626E-ACD6-8844-B976-2FE727946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80F218-7204-7342-9605-0AFF2379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70ACC7-DD92-5741-A5A2-C09476AFE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0E3C7-CB91-644A-83BF-A2C1B563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1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D77D-FD0D-4E40-9565-00339650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DC81A-DEB6-FA47-A734-7FDE904A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08FB5-FD86-3948-84C6-4E7E1000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44221-EB21-BC4E-9A62-B4578845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3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DC8B1E-3426-B54B-BFA7-16AACEEB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FE8A24-D6F6-7B4D-A24A-D99BA25C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1B9A0-4F22-1442-A09B-C696D507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F1CFF-2925-ED45-84B2-47D7A9CC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1679-EE8F-8945-A3C2-1E21ACD83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0DA7B-4E63-A741-A9A9-C60103118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3F7CB-D6DA-0E47-96D0-A9578A96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576C1-5DA9-BE42-B577-E8E9EA7E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FC645-1402-8443-90BD-D4EDA22A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3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C86D-15BC-834C-BAFD-B553879B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E9A86-3ED3-514E-97C3-CD023FA3B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C05BE-2E29-8246-9061-0F8DA365B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8F565-40E0-444E-A740-4053C553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888D-67E9-6841-8DF6-CFA65FCE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F5B3F-9DEE-7F40-A1BE-2DDFB8E8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0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224AC-71E1-114A-A8BA-9CF2591D9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91E2E-90A8-6A49-9373-1A79FBC2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89760-4BB6-BD49-BAE1-4CB24B6A6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6A58-AB05-BC40-95D2-9D7B4CB4713B}" type="datetimeFigureOut">
              <a:rPr lang="en-GB" smtClean="0"/>
              <a:t>04/10/2021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6980D-2F60-294C-8D02-AAD4AEF4B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26DD-F12D-0F49-B71C-6E4DBD194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45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hyperlink" Target="https://svgsilh.com/image/468292.html" TargetMode="External"/><Relationship Id="rId2" Type="http://schemas.openxmlformats.org/officeDocument/2006/relationships/hyperlink" Target="https://youtu.be/SmgiR5s0cHU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7C24705-3DF9-074F-9559-CC733054D17F}"/>
              </a:ext>
            </a:extLst>
          </p:cNvPr>
          <p:cNvGrpSpPr/>
          <p:nvPr/>
        </p:nvGrpSpPr>
        <p:grpSpPr>
          <a:xfrm>
            <a:off x="-496458" y="-1908499"/>
            <a:ext cx="13348836" cy="9971229"/>
            <a:chOff x="-496458" y="-1908499"/>
            <a:chExt cx="13348836" cy="99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C2270A1-DE9E-1A40-A1BC-3F98B997EF1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F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ular Callout 4">
              <a:extLst>
                <a:ext uri="{FF2B5EF4-FFF2-40B4-BE49-F238E27FC236}">
                  <a16:creationId xmlns:a16="http://schemas.microsoft.com/office/drawing/2014/main" id="{11882EED-EE07-644D-A609-D7319F22826C}"/>
                </a:ext>
              </a:extLst>
            </p:cNvPr>
            <p:cNvSpPr/>
            <p:nvPr/>
          </p:nvSpPr>
          <p:spPr>
            <a:xfrm rot="21073217">
              <a:off x="-496458" y="-1015797"/>
              <a:ext cx="3782511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ular Callout 4">
              <a:extLst>
                <a:ext uri="{FF2B5EF4-FFF2-40B4-BE49-F238E27FC236}">
                  <a16:creationId xmlns:a16="http://schemas.microsoft.com/office/drawing/2014/main" id="{F1F6D090-7C79-9847-8BE7-ECED997360EC}"/>
                </a:ext>
              </a:extLst>
            </p:cNvPr>
            <p:cNvSpPr/>
            <p:nvPr/>
          </p:nvSpPr>
          <p:spPr>
            <a:xfrm rot="398528" flipH="1">
              <a:off x="2319488" y="-1908499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ular Callout 4">
              <a:extLst>
                <a:ext uri="{FF2B5EF4-FFF2-40B4-BE49-F238E27FC236}">
                  <a16:creationId xmlns:a16="http://schemas.microsoft.com/office/drawing/2014/main" id="{E44B3EAE-B8D1-944C-B149-8339BD2CD10C}"/>
                </a:ext>
              </a:extLst>
            </p:cNvPr>
            <p:cNvSpPr/>
            <p:nvPr/>
          </p:nvSpPr>
          <p:spPr>
            <a:xfrm rot="21391109" flipH="1">
              <a:off x="8422451" y="-1383931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8" name="Rectangular Callout 4">
              <a:extLst>
                <a:ext uri="{FF2B5EF4-FFF2-40B4-BE49-F238E27FC236}">
                  <a16:creationId xmlns:a16="http://schemas.microsoft.com/office/drawing/2014/main" id="{0C832F2A-C647-474C-8357-42DA33E371B1}"/>
                </a:ext>
              </a:extLst>
            </p:cNvPr>
            <p:cNvSpPr/>
            <p:nvPr/>
          </p:nvSpPr>
          <p:spPr>
            <a:xfrm rot="21391109" flipH="1">
              <a:off x="-295703" y="-594891"/>
              <a:ext cx="1461749" cy="145151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0" name="Rectangular Callout 4">
              <a:extLst>
                <a:ext uri="{FF2B5EF4-FFF2-40B4-BE49-F238E27FC236}">
                  <a16:creationId xmlns:a16="http://schemas.microsoft.com/office/drawing/2014/main" id="{F5C10E10-769A-394B-8B36-E487B9658D0C}"/>
                </a:ext>
              </a:extLst>
            </p:cNvPr>
            <p:cNvSpPr/>
            <p:nvPr/>
          </p:nvSpPr>
          <p:spPr>
            <a:xfrm rot="9912178">
              <a:off x="8301664" y="5312532"/>
              <a:ext cx="4550714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98E31511-41AA-B747-B3B9-AD92C833F49C}"/>
                </a:ext>
              </a:extLst>
            </p:cNvPr>
            <p:cNvSpPr/>
            <p:nvPr/>
          </p:nvSpPr>
          <p:spPr>
            <a:xfrm rot="21391109" flipH="1">
              <a:off x="10953247" y="4295739"/>
              <a:ext cx="773732" cy="692515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0" name="Rectangular Callout 4">
            <a:extLst>
              <a:ext uri="{FF2B5EF4-FFF2-40B4-BE49-F238E27FC236}">
                <a16:creationId xmlns:a16="http://schemas.microsoft.com/office/drawing/2014/main" id="{AC8CDB51-9AE2-894D-829D-794F1B32C679}"/>
              </a:ext>
            </a:extLst>
          </p:cNvPr>
          <p:cNvSpPr/>
          <p:nvPr/>
        </p:nvSpPr>
        <p:spPr>
          <a:xfrm rot="21448396">
            <a:off x="1465975" y="1616239"/>
            <a:ext cx="4607656" cy="37348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4" name="Rectangular Callout 4">
            <a:extLst>
              <a:ext uri="{FF2B5EF4-FFF2-40B4-BE49-F238E27FC236}">
                <a16:creationId xmlns:a16="http://schemas.microsoft.com/office/drawing/2014/main" id="{8922990E-F21A-A04A-B26F-2BD89ACE93C3}"/>
              </a:ext>
            </a:extLst>
          </p:cNvPr>
          <p:cNvSpPr/>
          <p:nvPr/>
        </p:nvSpPr>
        <p:spPr>
          <a:xfrm>
            <a:off x="1620835" y="1493831"/>
            <a:ext cx="4552640" cy="3802660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E05CB33-C8C2-5042-9010-F256983E38ED}"/>
              </a:ext>
            </a:extLst>
          </p:cNvPr>
          <p:cNvSpPr/>
          <p:nvPr/>
        </p:nvSpPr>
        <p:spPr>
          <a:xfrm rot="12141057" flipH="1">
            <a:off x="-323135" y="5727138"/>
            <a:ext cx="4309143" cy="2750198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750198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197429" y="2099388"/>
                </a:lnTo>
                <a:lnTo>
                  <a:pt x="908190" y="2750198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1868541" y="1786056"/>
            <a:ext cx="409453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cs typeface="Arial" panose="020B0604020202020204" pitchFamily="34" charset="0"/>
              </a:rPr>
              <a:t>Week 2021</a:t>
            </a:r>
          </a:p>
          <a:p>
            <a:pPr algn="ctr"/>
            <a:r>
              <a:rPr lang="en-US" sz="3200" b="1" dirty="0">
                <a:solidFill>
                  <a:srgbClr val="FF0048"/>
                </a:solidFill>
                <a:cs typeface="Arial" panose="020B0604020202020204" pitchFamily="34" charset="0"/>
              </a:rPr>
              <a:t>Secondary School Assembly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B963AD3-ABA3-D940-9B06-700FE20DF6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22"/>
          <a:stretch/>
        </p:blipFill>
        <p:spPr>
          <a:xfrm>
            <a:off x="6153718" y="955165"/>
            <a:ext cx="4094539" cy="407564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392705-2A18-D74E-95A2-3FF8E6D82B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00" b="841"/>
          <a:stretch/>
        </p:blipFill>
        <p:spPr>
          <a:xfrm>
            <a:off x="6153718" y="4827196"/>
            <a:ext cx="4094539" cy="1008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64A3C-0EC6-45A9-90A8-9289A82E5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584" y="5333214"/>
            <a:ext cx="4450080" cy="149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2654734" y="2006053"/>
            <a:ext cx="6568203" cy="21559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0605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565420" y="2406051"/>
                </a:lnTo>
                <a:lnTo>
                  <a:pt x="408215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>
                <a:solidFill>
                  <a:schemeClr val="bg1"/>
                </a:solidFill>
              </a:rPr>
              <a:pPr algn="r"/>
              <a:t>2</a:t>
            </a:fld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solidFill>
                  <a:schemeClr val="bg1"/>
                </a:solidFill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6728527" y="5191759"/>
            <a:ext cx="2767020" cy="78431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934990" y="2067979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Call to action 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113948" y="315428"/>
            <a:ext cx="10062051" cy="578057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12619"/>
              <a:gd name="connsiteX1" fmla="*/ 3300247 w 3300247"/>
              <a:gd name="connsiteY1" fmla="*/ 117397 h 2412619"/>
              <a:gd name="connsiteX2" fmla="*/ 3172684 w 3300247"/>
              <a:gd name="connsiteY2" fmla="*/ 2034074 h 2412619"/>
              <a:gd name="connsiteX3" fmla="*/ 580138 w 3300247"/>
              <a:gd name="connsiteY3" fmla="*/ 2067980 h 2412619"/>
              <a:gd name="connsiteX4" fmla="*/ 461787 w 3300247"/>
              <a:gd name="connsiteY4" fmla="*/ 2412619 h 2412619"/>
              <a:gd name="connsiteX5" fmla="*/ 379247 w 3300247"/>
              <a:gd name="connsiteY5" fmla="*/ 2069866 h 2412619"/>
              <a:gd name="connsiteX6" fmla="*/ 155693 w 3300247"/>
              <a:gd name="connsiteY6" fmla="*/ 2069866 h 2412619"/>
              <a:gd name="connsiteX7" fmla="*/ 0 w 3300247"/>
              <a:gd name="connsiteY7" fmla="*/ 0 h 24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12619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61787" y="2412619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Ask if someone’s OK. Say you’re sorry. Just say hey.</a:t>
            </a:r>
          </a:p>
          <a:p>
            <a:pPr algn="ctr"/>
            <a:endParaRPr lang="en-GB" sz="1600" b="1" dirty="0"/>
          </a:p>
          <a:p>
            <a:pPr algn="ctr"/>
            <a:r>
              <a:rPr lang="en-GB" sz="2400" b="1" dirty="0"/>
              <a:t>In a world that can sometimes feel like it’s filled with negativity, one kind </a:t>
            </a:r>
            <a:br>
              <a:rPr lang="en-GB" sz="2400" b="1" dirty="0"/>
            </a:br>
            <a:r>
              <a:rPr lang="en-GB" sz="2400" b="1" dirty="0"/>
              <a:t>word can provide a moment of hope. It can be a turning point. It can change someone’s perspective. It can change their day. It can change the course of </a:t>
            </a:r>
            <a:br>
              <a:rPr lang="en-GB" sz="2400" b="1" dirty="0"/>
            </a:br>
            <a:r>
              <a:rPr lang="en-GB" sz="2400" b="1" dirty="0"/>
              <a:t>a conversation and break the cycle of bullying.</a:t>
            </a:r>
          </a:p>
          <a:p>
            <a:pPr algn="ctr"/>
            <a:endParaRPr lang="en-GB" sz="1400" b="1" dirty="0"/>
          </a:p>
          <a:p>
            <a:pPr algn="ctr"/>
            <a:r>
              <a:rPr lang="en-GB" sz="2400" b="1" dirty="0"/>
              <a:t>Best of all, one kind word leads to another. Kindness fuels kindness. So </a:t>
            </a:r>
            <a:br>
              <a:rPr lang="en-GB" sz="2400" b="1" dirty="0"/>
            </a:br>
            <a:r>
              <a:rPr lang="en-GB" sz="2400" b="1" dirty="0"/>
              <a:t>from the playground to Parliament, and from our phones to our homes, together, our actions can fire a chain reaction that powers positivity.</a:t>
            </a:r>
          </a:p>
          <a:p>
            <a:pPr algn="ctr"/>
            <a:r>
              <a:rPr lang="en-GB" sz="2400" b="1" dirty="0"/>
              <a:t>It starts with one kind word. It starts today.</a:t>
            </a:r>
          </a:p>
          <a:p>
            <a:pPr algn="ctr"/>
            <a:endParaRPr lang="en-US" sz="2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33CE19-03FA-5E43-9E1F-ABB8D73ECAF3}"/>
              </a:ext>
            </a:extLst>
          </p:cNvPr>
          <p:cNvSpPr txBox="1"/>
          <p:nvPr/>
        </p:nvSpPr>
        <p:spPr>
          <a:xfrm>
            <a:off x="254770" y="-579678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1BC02E-B6EE-6D45-B217-C197DCE26291}"/>
              </a:ext>
            </a:extLst>
          </p:cNvPr>
          <p:cNvSpPr txBox="1"/>
          <p:nvPr/>
        </p:nvSpPr>
        <p:spPr>
          <a:xfrm rot="10800000">
            <a:off x="9931035" y="278565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008EA4-A8AC-49A6-8F3D-512EE6501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97783"/>
            <a:ext cx="3151569" cy="10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8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2654734" y="2006053"/>
            <a:ext cx="6568203" cy="21559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0605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565420" y="2406051"/>
                </a:lnTo>
                <a:lnTo>
                  <a:pt x="408215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>
                <a:solidFill>
                  <a:schemeClr val="bg1"/>
                </a:solidFill>
              </a:rPr>
              <a:pPr algn="r"/>
              <a:t>3</a:t>
            </a:fld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solidFill>
                  <a:schemeClr val="bg1"/>
                </a:solidFill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6728527" y="4935757"/>
            <a:ext cx="2767020" cy="86202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934990" y="2067979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https://youtu.be/SmgiR5s0cHU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Rectangular Callout 4">
            <a:hlinkClick r:id="rId2"/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113949" y="315428"/>
            <a:ext cx="9675493" cy="5537200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12619"/>
              <a:gd name="connsiteX1" fmla="*/ 3300247 w 3300247"/>
              <a:gd name="connsiteY1" fmla="*/ 117397 h 2412619"/>
              <a:gd name="connsiteX2" fmla="*/ 3172684 w 3300247"/>
              <a:gd name="connsiteY2" fmla="*/ 2034074 h 2412619"/>
              <a:gd name="connsiteX3" fmla="*/ 580138 w 3300247"/>
              <a:gd name="connsiteY3" fmla="*/ 2067980 h 2412619"/>
              <a:gd name="connsiteX4" fmla="*/ 461787 w 3300247"/>
              <a:gd name="connsiteY4" fmla="*/ 2412619 h 2412619"/>
              <a:gd name="connsiteX5" fmla="*/ 379247 w 3300247"/>
              <a:gd name="connsiteY5" fmla="*/ 2069866 h 2412619"/>
              <a:gd name="connsiteX6" fmla="*/ 155693 w 3300247"/>
              <a:gd name="connsiteY6" fmla="*/ 2069866 h 2412619"/>
              <a:gd name="connsiteX7" fmla="*/ 0 w 3300247"/>
              <a:gd name="connsiteY7" fmla="*/ 0 h 24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12619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61787" y="2412619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33CE19-03FA-5E43-9E1F-ABB8D73ECAF3}"/>
              </a:ext>
            </a:extLst>
          </p:cNvPr>
          <p:cNvSpPr txBox="1"/>
          <p:nvPr/>
        </p:nvSpPr>
        <p:spPr>
          <a:xfrm>
            <a:off x="379404" y="-386673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1BC02E-B6EE-6D45-B217-C197DCE26291}"/>
              </a:ext>
            </a:extLst>
          </p:cNvPr>
          <p:cNvSpPr txBox="1"/>
          <p:nvPr/>
        </p:nvSpPr>
        <p:spPr>
          <a:xfrm rot="10800000">
            <a:off x="9250315" y="271453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008EA4-A8AC-49A6-8F3D-512EE6501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97783"/>
            <a:ext cx="3151569" cy="106200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CD25D11-C4DE-4057-982E-0BAD4493C1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20614" y="3299460"/>
            <a:ext cx="2372360" cy="23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6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4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9C1C11-BE8F-BD4E-9DA0-24FFA5383BC0}"/>
              </a:ext>
            </a:extLst>
          </p:cNvPr>
          <p:cNvSpPr txBox="1"/>
          <p:nvPr/>
        </p:nvSpPr>
        <p:spPr>
          <a:xfrm>
            <a:off x="2161341" y="276830"/>
            <a:ext cx="776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48"/>
                </a:solidFill>
                <a:cs typeface="Arial" panose="020B0604020202020204" pitchFamily="34" charset="0"/>
              </a:rPr>
              <a:t>Who can help us in our school?</a:t>
            </a:r>
          </a:p>
        </p:txBody>
      </p:sp>
      <p:sp>
        <p:nvSpPr>
          <p:cNvPr id="35" name="Rectangular Callout 4">
            <a:extLst>
              <a:ext uri="{FF2B5EF4-FFF2-40B4-BE49-F238E27FC236}">
                <a16:creationId xmlns:a16="http://schemas.microsoft.com/office/drawing/2014/main" id="{28387DA1-F9EE-9C49-8AD7-5919F5135588}"/>
              </a:ext>
            </a:extLst>
          </p:cNvPr>
          <p:cNvSpPr/>
          <p:nvPr/>
        </p:nvSpPr>
        <p:spPr>
          <a:xfrm>
            <a:off x="666155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1282762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F4B74F5-D5AA-5E4D-9E13-D58C5553BECB}"/>
              </a:ext>
            </a:extLst>
          </p:cNvPr>
          <p:cNvGrpSpPr/>
          <p:nvPr/>
        </p:nvGrpSpPr>
        <p:grpSpPr>
          <a:xfrm>
            <a:off x="666155" y="4782740"/>
            <a:ext cx="601884" cy="796213"/>
            <a:chOff x="9991088" y="1389146"/>
            <a:chExt cx="833161" cy="1127502"/>
          </a:xfrm>
        </p:grpSpPr>
        <p:sp>
          <p:nvSpPr>
            <p:cNvPr id="22" name="Rectangular Callout 4">
              <a:extLst>
                <a:ext uri="{FF2B5EF4-FFF2-40B4-BE49-F238E27FC236}">
                  <a16:creationId xmlns:a16="http://schemas.microsoft.com/office/drawing/2014/main" id="{3300203A-3A59-1D4D-B6A4-3333639880CD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F1A2B7C-0142-CE44-9D27-B02BDF2FFFE3}"/>
                </a:ext>
              </a:extLst>
            </p:cNvPr>
            <p:cNvSpPr txBox="1"/>
            <p:nvPr/>
          </p:nvSpPr>
          <p:spPr>
            <a:xfrm>
              <a:off x="10036264" y="1413881"/>
              <a:ext cx="712134" cy="690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1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754F786-4994-E14D-8C56-4B873B7045CF}"/>
              </a:ext>
            </a:extLst>
          </p:cNvPr>
          <p:cNvSpPr/>
          <p:nvPr/>
        </p:nvSpPr>
        <p:spPr>
          <a:xfrm>
            <a:off x="984008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ular Callout 4">
            <a:extLst>
              <a:ext uri="{FF2B5EF4-FFF2-40B4-BE49-F238E27FC236}">
                <a16:creationId xmlns:a16="http://schemas.microsoft.com/office/drawing/2014/main" id="{E1DC17C0-BF4B-7C41-B5DF-1A7B4DEB74B6}"/>
              </a:ext>
            </a:extLst>
          </p:cNvPr>
          <p:cNvSpPr/>
          <p:nvPr/>
        </p:nvSpPr>
        <p:spPr>
          <a:xfrm>
            <a:off x="4364838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8A14C7-1E2D-3D49-A677-7DAAC6D067B0}"/>
              </a:ext>
            </a:extLst>
          </p:cNvPr>
          <p:cNvSpPr txBox="1"/>
          <p:nvPr/>
        </p:nvSpPr>
        <p:spPr>
          <a:xfrm>
            <a:off x="4981445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E891394-2D8A-7E43-A75E-47AAF360F004}"/>
              </a:ext>
            </a:extLst>
          </p:cNvPr>
          <p:cNvGrpSpPr/>
          <p:nvPr/>
        </p:nvGrpSpPr>
        <p:grpSpPr>
          <a:xfrm>
            <a:off x="4364838" y="4782740"/>
            <a:ext cx="601884" cy="796213"/>
            <a:chOff x="9991088" y="1389146"/>
            <a:chExt cx="833161" cy="1127502"/>
          </a:xfrm>
        </p:grpSpPr>
        <p:sp>
          <p:nvSpPr>
            <p:cNvPr id="39" name="Rectangular Callout 4">
              <a:extLst>
                <a:ext uri="{FF2B5EF4-FFF2-40B4-BE49-F238E27FC236}">
                  <a16:creationId xmlns:a16="http://schemas.microsoft.com/office/drawing/2014/main" id="{6FA0B5F0-37F9-1C48-849E-DA4B46DC0CBE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E22EB04-A07A-5F48-B5C3-4E95F0B405F9}"/>
                </a:ext>
              </a:extLst>
            </p:cNvPr>
            <p:cNvSpPr txBox="1"/>
            <p:nvPr/>
          </p:nvSpPr>
          <p:spPr>
            <a:xfrm>
              <a:off x="10036265" y="1413881"/>
              <a:ext cx="712134" cy="828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2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E9009349-91D8-BE44-98C2-1D921AF572FE}"/>
              </a:ext>
            </a:extLst>
          </p:cNvPr>
          <p:cNvSpPr/>
          <p:nvPr/>
        </p:nvSpPr>
        <p:spPr>
          <a:xfrm>
            <a:off x="4682691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ular Callout 4">
            <a:extLst>
              <a:ext uri="{FF2B5EF4-FFF2-40B4-BE49-F238E27FC236}">
                <a16:creationId xmlns:a16="http://schemas.microsoft.com/office/drawing/2014/main" id="{088552A3-8D1D-A044-A4DC-27EAB5A916D8}"/>
              </a:ext>
            </a:extLst>
          </p:cNvPr>
          <p:cNvSpPr/>
          <p:nvPr/>
        </p:nvSpPr>
        <p:spPr>
          <a:xfrm>
            <a:off x="8036327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DA22A5-4811-1347-BC6D-4E6E12C93B9E}"/>
              </a:ext>
            </a:extLst>
          </p:cNvPr>
          <p:cNvSpPr txBox="1"/>
          <p:nvPr/>
        </p:nvSpPr>
        <p:spPr>
          <a:xfrm>
            <a:off x="8652935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B96EF02-F13F-6545-8987-D23A1F31E4AC}"/>
              </a:ext>
            </a:extLst>
          </p:cNvPr>
          <p:cNvGrpSpPr/>
          <p:nvPr/>
        </p:nvGrpSpPr>
        <p:grpSpPr>
          <a:xfrm>
            <a:off x="8036327" y="4782740"/>
            <a:ext cx="601884" cy="796213"/>
            <a:chOff x="9991088" y="1389146"/>
            <a:chExt cx="833161" cy="1127502"/>
          </a:xfrm>
        </p:grpSpPr>
        <p:sp>
          <p:nvSpPr>
            <p:cNvPr id="45" name="Rectangular Callout 4">
              <a:extLst>
                <a:ext uri="{FF2B5EF4-FFF2-40B4-BE49-F238E27FC236}">
                  <a16:creationId xmlns:a16="http://schemas.microsoft.com/office/drawing/2014/main" id="{E20B10DD-63E5-694A-8905-B8F42AD8C243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7498BBF-09AC-9B4F-A078-5E076A2F2540}"/>
                </a:ext>
              </a:extLst>
            </p:cNvPr>
            <p:cNvSpPr txBox="1"/>
            <p:nvPr/>
          </p:nvSpPr>
          <p:spPr>
            <a:xfrm>
              <a:off x="10036265" y="1413881"/>
              <a:ext cx="712134" cy="828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3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57B4B045-4BB7-5B4A-8FC1-EB41C3EE03F5}"/>
              </a:ext>
            </a:extLst>
          </p:cNvPr>
          <p:cNvSpPr/>
          <p:nvPr/>
        </p:nvSpPr>
        <p:spPr>
          <a:xfrm>
            <a:off x="8354181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E75067F-D6FA-4436-A08E-6DD53AEA2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88" y="5805124"/>
            <a:ext cx="3150607" cy="1061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2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7C24705-3DF9-074F-9559-CC733054D17F}"/>
              </a:ext>
            </a:extLst>
          </p:cNvPr>
          <p:cNvGrpSpPr/>
          <p:nvPr/>
        </p:nvGrpSpPr>
        <p:grpSpPr>
          <a:xfrm>
            <a:off x="-496458" y="-1908499"/>
            <a:ext cx="13348836" cy="9971229"/>
            <a:chOff x="-496458" y="-1908499"/>
            <a:chExt cx="13348836" cy="99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C2270A1-DE9E-1A40-A1BC-3F98B997EF1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F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ular Callout 4">
              <a:extLst>
                <a:ext uri="{FF2B5EF4-FFF2-40B4-BE49-F238E27FC236}">
                  <a16:creationId xmlns:a16="http://schemas.microsoft.com/office/drawing/2014/main" id="{11882EED-EE07-644D-A609-D7319F22826C}"/>
                </a:ext>
              </a:extLst>
            </p:cNvPr>
            <p:cNvSpPr/>
            <p:nvPr/>
          </p:nvSpPr>
          <p:spPr>
            <a:xfrm rot="21073217">
              <a:off x="-496458" y="-1015797"/>
              <a:ext cx="3782511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ular Callout 4">
              <a:extLst>
                <a:ext uri="{FF2B5EF4-FFF2-40B4-BE49-F238E27FC236}">
                  <a16:creationId xmlns:a16="http://schemas.microsoft.com/office/drawing/2014/main" id="{F1F6D090-7C79-9847-8BE7-ECED997360EC}"/>
                </a:ext>
              </a:extLst>
            </p:cNvPr>
            <p:cNvSpPr/>
            <p:nvPr/>
          </p:nvSpPr>
          <p:spPr>
            <a:xfrm rot="398528" flipH="1">
              <a:off x="2319488" y="-1908499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ular Callout 4">
              <a:extLst>
                <a:ext uri="{FF2B5EF4-FFF2-40B4-BE49-F238E27FC236}">
                  <a16:creationId xmlns:a16="http://schemas.microsoft.com/office/drawing/2014/main" id="{E44B3EAE-B8D1-944C-B149-8339BD2CD10C}"/>
                </a:ext>
              </a:extLst>
            </p:cNvPr>
            <p:cNvSpPr/>
            <p:nvPr/>
          </p:nvSpPr>
          <p:spPr>
            <a:xfrm rot="21391109" flipH="1">
              <a:off x="8422451" y="-1383931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8" name="Rectangular Callout 4">
              <a:extLst>
                <a:ext uri="{FF2B5EF4-FFF2-40B4-BE49-F238E27FC236}">
                  <a16:creationId xmlns:a16="http://schemas.microsoft.com/office/drawing/2014/main" id="{0C832F2A-C647-474C-8357-42DA33E371B1}"/>
                </a:ext>
              </a:extLst>
            </p:cNvPr>
            <p:cNvSpPr/>
            <p:nvPr/>
          </p:nvSpPr>
          <p:spPr>
            <a:xfrm rot="21391109" flipH="1">
              <a:off x="-295703" y="-594891"/>
              <a:ext cx="1461749" cy="145151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0" name="Rectangular Callout 4">
              <a:extLst>
                <a:ext uri="{FF2B5EF4-FFF2-40B4-BE49-F238E27FC236}">
                  <a16:creationId xmlns:a16="http://schemas.microsoft.com/office/drawing/2014/main" id="{F5C10E10-769A-394B-8B36-E487B9658D0C}"/>
                </a:ext>
              </a:extLst>
            </p:cNvPr>
            <p:cNvSpPr/>
            <p:nvPr/>
          </p:nvSpPr>
          <p:spPr>
            <a:xfrm rot="9912178">
              <a:off x="8301664" y="5312532"/>
              <a:ext cx="4550714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98E31511-41AA-B747-B3B9-AD92C833F49C}"/>
                </a:ext>
              </a:extLst>
            </p:cNvPr>
            <p:cNvSpPr/>
            <p:nvPr/>
          </p:nvSpPr>
          <p:spPr>
            <a:xfrm rot="21391109" flipH="1">
              <a:off x="10953247" y="4295739"/>
              <a:ext cx="773732" cy="692515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0" name="Rectangular Callout 4">
            <a:extLst>
              <a:ext uri="{FF2B5EF4-FFF2-40B4-BE49-F238E27FC236}">
                <a16:creationId xmlns:a16="http://schemas.microsoft.com/office/drawing/2014/main" id="{AC8CDB51-9AE2-894D-829D-794F1B32C679}"/>
              </a:ext>
            </a:extLst>
          </p:cNvPr>
          <p:cNvSpPr/>
          <p:nvPr/>
        </p:nvSpPr>
        <p:spPr>
          <a:xfrm rot="21448396">
            <a:off x="1959315" y="2376830"/>
            <a:ext cx="4700354" cy="265438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4" name="Rectangular Callout 4">
            <a:extLst>
              <a:ext uri="{FF2B5EF4-FFF2-40B4-BE49-F238E27FC236}">
                <a16:creationId xmlns:a16="http://schemas.microsoft.com/office/drawing/2014/main" id="{8922990E-F21A-A04A-B26F-2BD89ACE93C3}"/>
              </a:ext>
            </a:extLst>
          </p:cNvPr>
          <p:cNvSpPr/>
          <p:nvPr/>
        </p:nvSpPr>
        <p:spPr>
          <a:xfrm>
            <a:off x="2090912" y="2260276"/>
            <a:ext cx="4644232" cy="2702574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E05CB33-C8C2-5042-9010-F256983E38ED}"/>
              </a:ext>
            </a:extLst>
          </p:cNvPr>
          <p:cNvSpPr/>
          <p:nvPr/>
        </p:nvSpPr>
        <p:spPr>
          <a:xfrm rot="12141057" flipH="1">
            <a:off x="-323135" y="5727138"/>
            <a:ext cx="4309143" cy="2750198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750198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197429" y="2099388"/>
                </a:lnTo>
                <a:lnTo>
                  <a:pt x="908190" y="2750198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2267148" y="2598271"/>
            <a:ext cx="4393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cs typeface="Arial" panose="020B0604020202020204" pitchFamily="34" charset="0"/>
              </a:rPr>
              <a:t>Week </a:t>
            </a:r>
            <a:r>
              <a:rPr lang="en-US" sz="5400" b="1" dirty="0">
                <a:solidFill>
                  <a:srgbClr val="FF0048"/>
                </a:solidFill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F984-6870-AE48-8144-8B9BA836484B}"/>
              </a:ext>
            </a:extLst>
          </p:cNvPr>
          <p:cNvSpPr txBox="1"/>
          <p:nvPr/>
        </p:nvSpPr>
        <p:spPr>
          <a:xfrm>
            <a:off x="2090912" y="1666253"/>
            <a:ext cx="518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Thank you for being a part of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F672C01-9322-F742-B6D2-5C3885052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22"/>
          <a:stretch/>
        </p:blipFill>
        <p:spPr>
          <a:xfrm>
            <a:off x="6688318" y="1263170"/>
            <a:ext cx="3649689" cy="363285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27B4D81-4154-9148-8863-798771F7DB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00" b="841"/>
          <a:stretch/>
        </p:blipFill>
        <p:spPr>
          <a:xfrm>
            <a:off x="6688318" y="4687625"/>
            <a:ext cx="3649691" cy="898576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0A0239F-A7F3-4EDF-A69C-586661770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6584" y="5333214"/>
            <a:ext cx="4450080" cy="149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4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227</Words>
  <Application>Microsoft Office PowerPoint</Application>
  <PresentationFormat>Widescreen</PresentationFormat>
  <Paragraphs>57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Haddock, Thomas James</dc:creator>
  <cp:lastModifiedBy>Martha Evans</cp:lastModifiedBy>
  <cp:revision>48</cp:revision>
  <dcterms:created xsi:type="dcterms:W3CDTF">2020-11-20T17:36:42Z</dcterms:created>
  <dcterms:modified xsi:type="dcterms:W3CDTF">2021-10-04T12:35:43Z</dcterms:modified>
</cp:coreProperties>
</file>