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71" r:id="rId5"/>
    <p:sldId id="381" r:id="rId6"/>
    <p:sldId id="382" r:id="rId7"/>
    <p:sldId id="383" r:id="rId8"/>
    <p:sldId id="384" r:id="rId9"/>
    <p:sldId id="375" r:id="rId10"/>
    <p:sldId id="379" r:id="rId11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464"/>
    <a:srgbClr val="FFB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7D9868-D9A1-459D-8718-335B91F99F84}" v="28" dt="2026-09-03T15:04:18.6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73844" autoAdjust="0"/>
  </p:normalViewPr>
  <p:slideViewPr>
    <p:cSldViewPr snapToGrid="0">
      <p:cViewPr varScale="1">
        <p:scale>
          <a:sx n="54" d="100"/>
          <a:sy n="54" d="100"/>
        </p:scale>
        <p:origin x="9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Evason-Browning" userId="3595951c-6db8-40c2-9ef3-7844efe92eaa" providerId="ADAL" clId="{9B421B5B-E1C1-4308-8119-19153AF5E8D2}"/>
    <pc:docChg chg="undo custSel addSld delSld modSld">
      <pc:chgData name="Luke Evason-Browning" userId="3595951c-6db8-40c2-9ef3-7844efe92eaa" providerId="ADAL" clId="{9B421B5B-E1C1-4308-8119-19153AF5E8D2}" dt="2026-08-03T11:28:56.668" v="194" actId="14826"/>
      <pc:docMkLst>
        <pc:docMk/>
      </pc:docMkLst>
      <pc:sldChg chg="add setBg">
        <pc:chgData name="Luke Evason-Browning" userId="3595951c-6db8-40c2-9ef3-7844efe92eaa" providerId="ADAL" clId="{9B421B5B-E1C1-4308-8119-19153AF5E8D2}" dt="2026-08-03T11:14:05.677" v="1"/>
        <pc:sldMkLst>
          <pc:docMk/>
          <pc:sldMk cId="0" sldId="271"/>
        </pc:sldMkLst>
      </pc:sldChg>
      <pc:sldChg chg="addSp modSp add mod setBg">
        <pc:chgData name="Luke Evason-Browning" userId="3595951c-6db8-40c2-9ef3-7844efe92eaa" providerId="ADAL" clId="{9B421B5B-E1C1-4308-8119-19153AF5E8D2}" dt="2026-08-03T11:27:40.558" v="191" actId="1038"/>
        <pc:sldMkLst>
          <pc:docMk/>
          <pc:sldMk cId="4061752331" sldId="375"/>
        </pc:sldMkLst>
        <pc:spChg chg="mod">
          <ac:chgData name="Luke Evason-Browning" userId="3595951c-6db8-40c2-9ef3-7844efe92eaa" providerId="ADAL" clId="{9B421B5B-E1C1-4308-8119-19153AF5E8D2}" dt="2026-08-03T11:26:20.064" v="158"/>
          <ac:spMkLst>
            <pc:docMk/>
            <pc:sldMk cId="4061752331" sldId="375"/>
            <ac:spMk id="11" creationId="{19308DEA-A503-58CC-649D-4906EC0AF1CD}"/>
          </ac:spMkLst>
        </pc:spChg>
        <pc:spChg chg="mod">
          <ac:chgData name="Luke Evason-Browning" userId="3595951c-6db8-40c2-9ef3-7844efe92eaa" providerId="ADAL" clId="{9B421B5B-E1C1-4308-8119-19153AF5E8D2}" dt="2026-08-03T11:26:29.764" v="159"/>
          <ac:spMkLst>
            <pc:docMk/>
            <pc:sldMk cId="4061752331" sldId="375"/>
            <ac:spMk id="13" creationId="{0F081786-FEE6-C388-4487-EB324F9A60C9}"/>
          </ac:spMkLst>
        </pc:spChg>
        <pc:spChg chg="mod">
          <ac:chgData name="Luke Evason-Browning" userId="3595951c-6db8-40c2-9ef3-7844efe92eaa" providerId="ADAL" clId="{9B421B5B-E1C1-4308-8119-19153AF5E8D2}" dt="2026-08-03T11:26:41.671" v="162"/>
          <ac:spMkLst>
            <pc:docMk/>
            <pc:sldMk cId="4061752331" sldId="375"/>
            <ac:spMk id="15" creationId="{F44F97C9-49D3-1F9E-F800-A59CE62BB873}"/>
          </ac:spMkLst>
        </pc:spChg>
        <pc:spChg chg="mod">
          <ac:chgData name="Luke Evason-Browning" userId="3595951c-6db8-40c2-9ef3-7844efe92eaa" providerId="ADAL" clId="{9B421B5B-E1C1-4308-8119-19153AF5E8D2}" dt="2026-08-03T11:26:53.661" v="164" actId="20577"/>
          <ac:spMkLst>
            <pc:docMk/>
            <pc:sldMk cId="4061752331" sldId="375"/>
            <ac:spMk id="16" creationId="{98EFF7FE-7591-5306-459C-389040FA2CB8}"/>
          </ac:spMkLst>
        </pc:spChg>
        <pc:spChg chg="mod">
          <ac:chgData name="Luke Evason-Browning" userId="3595951c-6db8-40c2-9ef3-7844efe92eaa" providerId="ADAL" clId="{9B421B5B-E1C1-4308-8119-19153AF5E8D2}" dt="2026-08-03T11:26:00.797" v="154" actId="20577"/>
          <ac:spMkLst>
            <pc:docMk/>
            <pc:sldMk cId="4061752331" sldId="375"/>
            <ac:spMk id="17" creationId="{0B4107A5-FA80-53B9-35BC-D6555D224FF3}"/>
          </ac:spMkLst>
        </pc:spChg>
        <pc:spChg chg="mod">
          <ac:chgData name="Luke Evason-Browning" userId="3595951c-6db8-40c2-9ef3-7844efe92eaa" providerId="ADAL" clId="{9B421B5B-E1C1-4308-8119-19153AF5E8D2}" dt="2026-08-03T11:26:02.084" v="155" actId="20577"/>
          <ac:spMkLst>
            <pc:docMk/>
            <pc:sldMk cId="4061752331" sldId="375"/>
            <ac:spMk id="18" creationId="{FD4CB035-47D6-ACA3-18C2-15988EBCA83E}"/>
          </ac:spMkLst>
        </pc:spChg>
        <pc:spChg chg="mod">
          <ac:chgData name="Luke Evason-Browning" userId="3595951c-6db8-40c2-9ef3-7844efe92eaa" providerId="ADAL" clId="{9B421B5B-E1C1-4308-8119-19153AF5E8D2}" dt="2026-08-03T11:26:02.844" v="156" actId="20577"/>
          <ac:spMkLst>
            <pc:docMk/>
            <pc:sldMk cId="4061752331" sldId="375"/>
            <ac:spMk id="19" creationId="{B2CAED17-7B87-7A62-851A-C61C7ACDC7A2}"/>
          </ac:spMkLst>
        </pc:spChg>
        <pc:spChg chg="mod">
          <ac:chgData name="Luke Evason-Browning" userId="3595951c-6db8-40c2-9ef3-7844efe92eaa" providerId="ADAL" clId="{9B421B5B-E1C1-4308-8119-19153AF5E8D2}" dt="2026-08-03T11:26:04.553" v="157" actId="20577"/>
          <ac:spMkLst>
            <pc:docMk/>
            <pc:sldMk cId="4061752331" sldId="375"/>
            <ac:spMk id="20" creationId="{99A06003-6AF2-405B-2D07-211E15EB5FE3}"/>
          </ac:spMkLst>
        </pc:spChg>
        <pc:picChg chg="add mod">
          <ac:chgData name="Luke Evason-Browning" userId="3595951c-6db8-40c2-9ef3-7844efe92eaa" providerId="ADAL" clId="{9B421B5B-E1C1-4308-8119-19153AF5E8D2}" dt="2026-08-03T11:27:40.558" v="191" actId="1038"/>
          <ac:picMkLst>
            <pc:docMk/>
            <pc:sldMk cId="4061752331" sldId="375"/>
            <ac:picMk id="6" creationId="{CB9EA024-0C03-BE32-78E4-19D13738E66C}"/>
          </ac:picMkLst>
        </pc:picChg>
        <pc:picChg chg="add mod">
          <ac:chgData name="Luke Evason-Browning" userId="3595951c-6db8-40c2-9ef3-7844efe92eaa" providerId="ADAL" clId="{9B421B5B-E1C1-4308-8119-19153AF5E8D2}" dt="2026-08-03T11:27:38.944" v="188" actId="1036"/>
          <ac:picMkLst>
            <pc:docMk/>
            <pc:sldMk cId="4061752331" sldId="375"/>
            <ac:picMk id="8" creationId="{156166BA-C925-291B-93E4-BF3F6A6D4B43}"/>
          </ac:picMkLst>
        </pc:picChg>
        <pc:picChg chg="add mod">
          <ac:chgData name="Luke Evason-Browning" userId="3595951c-6db8-40c2-9ef3-7844efe92eaa" providerId="ADAL" clId="{9B421B5B-E1C1-4308-8119-19153AF5E8D2}" dt="2026-08-03T11:27:37.204" v="186" actId="1036"/>
          <ac:picMkLst>
            <pc:docMk/>
            <pc:sldMk cId="4061752331" sldId="375"/>
            <ac:picMk id="10" creationId="{7D2F9066-F54D-4146-CF52-15923C26A4C9}"/>
          </ac:picMkLst>
        </pc:picChg>
        <pc:picChg chg="add mod">
          <ac:chgData name="Luke Evason-Browning" userId="3595951c-6db8-40c2-9ef3-7844efe92eaa" providerId="ADAL" clId="{9B421B5B-E1C1-4308-8119-19153AF5E8D2}" dt="2026-08-03T11:27:34.444" v="184" actId="1035"/>
          <ac:picMkLst>
            <pc:docMk/>
            <pc:sldMk cId="4061752331" sldId="375"/>
            <ac:picMk id="14" creationId="{6E13122E-3447-ABC1-348A-0652B6A3A507}"/>
          </ac:picMkLst>
        </pc:picChg>
      </pc:sldChg>
      <pc:sldChg chg="add setBg">
        <pc:chgData name="Luke Evason-Browning" userId="3595951c-6db8-40c2-9ef3-7844efe92eaa" providerId="ADAL" clId="{9B421B5B-E1C1-4308-8119-19153AF5E8D2}" dt="2026-08-03T11:14:18.353" v="4"/>
        <pc:sldMkLst>
          <pc:docMk/>
          <pc:sldMk cId="1792904519" sldId="379"/>
        </pc:sldMkLst>
      </pc:sldChg>
      <pc:sldChg chg="modSp add mod setBg">
        <pc:chgData name="Luke Evason-Browning" userId="3595951c-6db8-40c2-9ef3-7844efe92eaa" providerId="ADAL" clId="{9B421B5B-E1C1-4308-8119-19153AF5E8D2}" dt="2026-08-03T11:28:56.668" v="194" actId="14826"/>
        <pc:sldMkLst>
          <pc:docMk/>
          <pc:sldMk cId="1109442693" sldId="381"/>
        </pc:sldMkLst>
        <pc:spChg chg="mod">
          <ac:chgData name="Luke Evason-Browning" userId="3595951c-6db8-40c2-9ef3-7844efe92eaa" providerId="ADAL" clId="{9B421B5B-E1C1-4308-8119-19153AF5E8D2}" dt="2026-08-03T11:28:56.668" v="194" actId="14826"/>
          <ac:spMkLst>
            <pc:docMk/>
            <pc:sldMk cId="1109442693" sldId="381"/>
            <ac:spMk id="3" creationId="{34C6DE57-95AA-E113-DE87-6E922AA9B21C}"/>
          </ac:spMkLst>
        </pc:spChg>
        <pc:spChg chg="mod">
          <ac:chgData name="Luke Evason-Browning" userId="3595951c-6db8-40c2-9ef3-7844efe92eaa" providerId="ADAL" clId="{9B421B5B-E1C1-4308-8119-19153AF5E8D2}" dt="2026-08-03T11:16:20.150" v="14" actId="1076"/>
          <ac:spMkLst>
            <pc:docMk/>
            <pc:sldMk cId="1109442693" sldId="381"/>
            <ac:spMk id="7" creationId="{1BB57A04-A378-6563-978E-7E323D80FED4}"/>
          </ac:spMkLst>
        </pc:spChg>
        <pc:grpChg chg="mod">
          <ac:chgData name="Luke Evason-Browning" userId="3595951c-6db8-40c2-9ef3-7844efe92eaa" providerId="ADAL" clId="{9B421B5B-E1C1-4308-8119-19153AF5E8D2}" dt="2026-08-03T11:16:30.690" v="18" actId="1076"/>
          <ac:grpSpMkLst>
            <pc:docMk/>
            <pc:sldMk cId="1109442693" sldId="381"/>
            <ac:grpSpMk id="8" creationId="{B968A6B7-7575-3EE5-B623-DCB49A4648E7}"/>
          </ac:grpSpMkLst>
        </pc:grpChg>
      </pc:sldChg>
      <pc:sldChg chg="addSp delSp modSp add mod setBg">
        <pc:chgData name="Luke Evason-Browning" userId="3595951c-6db8-40c2-9ef3-7844efe92eaa" providerId="ADAL" clId="{9B421B5B-E1C1-4308-8119-19153AF5E8D2}" dt="2026-08-03T11:21:08.064" v="142" actId="1037"/>
        <pc:sldMkLst>
          <pc:docMk/>
          <pc:sldMk cId="3135871816" sldId="382"/>
        </pc:sldMkLst>
        <pc:spChg chg="mod">
          <ac:chgData name="Luke Evason-Browning" userId="3595951c-6db8-40c2-9ef3-7844efe92eaa" providerId="ADAL" clId="{9B421B5B-E1C1-4308-8119-19153AF5E8D2}" dt="2026-08-03T11:21:08.064" v="142" actId="1037"/>
          <ac:spMkLst>
            <pc:docMk/>
            <pc:sldMk cId="3135871816" sldId="382"/>
            <ac:spMk id="2" creationId="{22450AD7-5FAB-5C06-B952-A8D8ECE24B85}"/>
          </ac:spMkLst>
        </pc:spChg>
        <pc:spChg chg="mod">
          <ac:chgData name="Luke Evason-Browning" userId="3595951c-6db8-40c2-9ef3-7844efe92eaa" providerId="ADAL" clId="{9B421B5B-E1C1-4308-8119-19153AF5E8D2}" dt="2026-08-03T11:17:54.605" v="39" actId="20577"/>
          <ac:spMkLst>
            <pc:docMk/>
            <pc:sldMk cId="3135871816" sldId="382"/>
            <ac:spMk id="3" creationId="{020639E1-2AC9-A381-1B03-9D2A5E300408}"/>
          </ac:spMkLst>
        </pc:spChg>
        <pc:spChg chg="add mod">
          <ac:chgData name="Luke Evason-Browning" userId="3595951c-6db8-40c2-9ef3-7844efe92eaa" providerId="ADAL" clId="{9B421B5B-E1C1-4308-8119-19153AF5E8D2}" dt="2026-08-03T11:20:38.727" v="88" actId="1076"/>
          <ac:spMkLst>
            <pc:docMk/>
            <pc:sldMk cId="3135871816" sldId="382"/>
            <ac:spMk id="4" creationId="{A7B38F70-5517-05FE-C757-60F728182B59}"/>
          </ac:spMkLst>
        </pc:spChg>
        <pc:spChg chg="add mod">
          <ac:chgData name="Luke Evason-Browning" userId="3595951c-6db8-40c2-9ef3-7844efe92eaa" providerId="ADAL" clId="{9B421B5B-E1C1-4308-8119-19153AF5E8D2}" dt="2026-08-03T11:18:37.182" v="49" actId="1076"/>
          <ac:spMkLst>
            <pc:docMk/>
            <pc:sldMk cId="3135871816" sldId="382"/>
            <ac:spMk id="10" creationId="{266F6ED9-3822-03F7-9891-45C7C7DCD0E9}"/>
          </ac:spMkLst>
        </pc:spChg>
        <pc:spChg chg="add mod">
          <ac:chgData name="Luke Evason-Browning" userId="3595951c-6db8-40c2-9ef3-7844efe92eaa" providerId="ADAL" clId="{9B421B5B-E1C1-4308-8119-19153AF5E8D2}" dt="2026-08-03T11:19:20.228" v="66" actId="1076"/>
          <ac:spMkLst>
            <pc:docMk/>
            <pc:sldMk cId="3135871816" sldId="382"/>
            <ac:spMk id="12" creationId="{F147181F-8E75-E95A-63FA-9395D8AF3941}"/>
          </ac:spMkLst>
        </pc:spChg>
        <pc:spChg chg="add mod">
          <ac:chgData name="Luke Evason-Browning" userId="3595951c-6db8-40c2-9ef3-7844efe92eaa" providerId="ADAL" clId="{9B421B5B-E1C1-4308-8119-19153AF5E8D2}" dt="2026-08-03T11:20:47.705" v="90" actId="1076"/>
          <ac:spMkLst>
            <pc:docMk/>
            <pc:sldMk cId="3135871816" sldId="382"/>
            <ac:spMk id="16" creationId="{26D39882-89E9-60DD-1246-A93AC6FC56DF}"/>
          </ac:spMkLst>
        </pc:spChg>
      </pc:sldChg>
      <pc:sldChg chg="modSp add mod setBg">
        <pc:chgData name="Luke Evason-Browning" userId="3595951c-6db8-40c2-9ef3-7844efe92eaa" providerId="ADAL" clId="{9B421B5B-E1C1-4308-8119-19153AF5E8D2}" dt="2026-08-03T11:28:40.591" v="193" actId="14826"/>
        <pc:sldMkLst>
          <pc:docMk/>
          <pc:sldMk cId="4254613343" sldId="383"/>
        </pc:sldMkLst>
        <pc:spChg chg="mod">
          <ac:chgData name="Luke Evason-Browning" userId="3595951c-6db8-40c2-9ef3-7844efe92eaa" providerId="ADAL" clId="{9B421B5B-E1C1-4308-8119-19153AF5E8D2}" dt="2026-08-03T11:28:40.591" v="193" actId="14826"/>
          <ac:spMkLst>
            <pc:docMk/>
            <pc:sldMk cId="4254613343" sldId="383"/>
            <ac:spMk id="3" creationId="{F49148BD-1D2C-5BD7-052E-8596BE4622B2}"/>
          </ac:spMkLst>
        </pc:spChg>
        <pc:spChg chg="mod">
          <ac:chgData name="Luke Evason-Browning" userId="3595951c-6db8-40c2-9ef3-7844efe92eaa" providerId="ADAL" clId="{9B421B5B-E1C1-4308-8119-19153AF5E8D2}" dt="2026-08-03T11:22:39.776" v="147" actId="1076"/>
          <ac:spMkLst>
            <pc:docMk/>
            <pc:sldMk cId="4254613343" sldId="383"/>
            <ac:spMk id="7" creationId="{A13D7940-2ECE-8856-078C-988ADEB1E117}"/>
          </ac:spMkLst>
        </pc:spChg>
        <pc:grpChg chg="mod">
          <ac:chgData name="Luke Evason-Browning" userId="3595951c-6db8-40c2-9ef3-7844efe92eaa" providerId="ADAL" clId="{9B421B5B-E1C1-4308-8119-19153AF5E8D2}" dt="2026-08-03T11:22:47.194" v="150" actId="1076"/>
          <ac:grpSpMkLst>
            <pc:docMk/>
            <pc:sldMk cId="4254613343" sldId="383"/>
            <ac:grpSpMk id="8" creationId="{1A91989A-C05F-8D92-1CEA-56C3B1312FBB}"/>
          </ac:grpSpMkLst>
        </pc:grpChg>
      </pc:sldChg>
    </pc:docChg>
  </pc:docChgLst>
  <pc:docChgLst>
    <pc:chgData name="Miry Mayer" userId="b6f71374-24ee-45b9-8fd2-9b70b697c2b0" providerId="ADAL" clId="{5633E6F0-B5FB-4398-AB3B-2FAF0172DE70}"/>
    <pc:docChg chg="custSel addSld modSld">
      <pc:chgData name="Miry Mayer" userId="b6f71374-24ee-45b9-8fd2-9b70b697c2b0" providerId="ADAL" clId="{5633E6F0-B5FB-4398-AB3B-2FAF0172DE70}" dt="2026-08-17T11:45:38.901" v="98" actId="12"/>
      <pc:docMkLst>
        <pc:docMk/>
      </pc:docMkLst>
      <pc:sldChg chg="modSp mod modNotesTx">
        <pc:chgData name="Miry Mayer" userId="b6f71374-24ee-45b9-8fd2-9b70b697c2b0" providerId="ADAL" clId="{5633E6F0-B5FB-4398-AB3B-2FAF0172DE70}" dt="2026-08-17T11:45:38.901" v="98" actId="12"/>
        <pc:sldMkLst>
          <pc:docMk/>
          <pc:sldMk cId="4061752331" sldId="375"/>
        </pc:sldMkLst>
        <pc:spChg chg="mod">
          <ac:chgData name="Miry Mayer" userId="b6f71374-24ee-45b9-8fd2-9b70b697c2b0" providerId="ADAL" clId="{5633E6F0-B5FB-4398-AB3B-2FAF0172DE70}" dt="2026-08-03T15:10:36.666" v="15" actId="14100"/>
          <ac:spMkLst>
            <pc:docMk/>
            <pc:sldMk cId="4061752331" sldId="375"/>
            <ac:spMk id="2" creationId="{BE85DAA7-115E-8503-ED8F-F107215962A7}"/>
          </ac:spMkLst>
        </pc:spChg>
        <pc:spChg chg="mod">
          <ac:chgData name="Miry Mayer" userId="b6f71374-24ee-45b9-8fd2-9b70b697c2b0" providerId="ADAL" clId="{5633E6F0-B5FB-4398-AB3B-2FAF0172DE70}" dt="2026-08-03T15:10:30.676" v="14" actId="20577"/>
          <ac:spMkLst>
            <pc:docMk/>
            <pc:sldMk cId="4061752331" sldId="375"/>
            <ac:spMk id="3" creationId="{791BAAC0-9C76-4225-5FA0-C58134FC45FB}"/>
          </ac:spMkLst>
        </pc:spChg>
      </pc:sldChg>
      <pc:sldChg chg="modNotesTx">
        <pc:chgData name="Miry Mayer" userId="b6f71374-24ee-45b9-8fd2-9b70b697c2b0" providerId="ADAL" clId="{5633E6F0-B5FB-4398-AB3B-2FAF0172DE70}" dt="2026-08-17T11:35:26.985" v="28" actId="20577"/>
        <pc:sldMkLst>
          <pc:docMk/>
          <pc:sldMk cId="1109442693" sldId="381"/>
        </pc:sldMkLst>
      </pc:sldChg>
      <pc:sldChg chg="modNotesTx">
        <pc:chgData name="Miry Mayer" userId="b6f71374-24ee-45b9-8fd2-9b70b697c2b0" providerId="ADAL" clId="{5633E6F0-B5FB-4398-AB3B-2FAF0172DE70}" dt="2026-08-17T11:37:24.166" v="43" actId="20577"/>
        <pc:sldMkLst>
          <pc:docMk/>
          <pc:sldMk cId="3135871816" sldId="382"/>
        </pc:sldMkLst>
      </pc:sldChg>
      <pc:sldChg chg="addSp delSp modSp mod modNotesTx">
        <pc:chgData name="Miry Mayer" userId="b6f71374-24ee-45b9-8fd2-9b70b697c2b0" providerId="ADAL" clId="{5633E6F0-B5FB-4398-AB3B-2FAF0172DE70}" dt="2026-08-17T11:41:47.534" v="94" actId="167"/>
        <pc:sldMkLst>
          <pc:docMk/>
          <pc:sldMk cId="4254613343" sldId="383"/>
        </pc:sldMkLst>
        <pc:spChg chg="mod">
          <ac:chgData name="Miry Mayer" userId="b6f71374-24ee-45b9-8fd2-9b70b697c2b0" providerId="ADAL" clId="{5633E6F0-B5FB-4398-AB3B-2FAF0172DE70}" dt="2026-08-17T11:41:39.029" v="92"/>
          <ac:spMkLst>
            <pc:docMk/>
            <pc:sldMk cId="4254613343" sldId="383"/>
            <ac:spMk id="5" creationId="{168D98D1-85E8-CF78-7525-6BB35F4462F2}"/>
          </ac:spMkLst>
        </pc:spChg>
        <pc:spChg chg="mod">
          <ac:chgData name="Miry Mayer" userId="b6f71374-24ee-45b9-8fd2-9b70b697c2b0" providerId="ADAL" clId="{5633E6F0-B5FB-4398-AB3B-2FAF0172DE70}" dt="2026-08-17T11:40:17.657" v="89" actId="113"/>
          <ac:spMkLst>
            <pc:docMk/>
            <pc:sldMk cId="4254613343" sldId="383"/>
            <ac:spMk id="7" creationId="{A13D7940-2ECE-8856-078C-988ADEB1E117}"/>
          </ac:spMkLst>
        </pc:spChg>
        <pc:grpChg chg="del mod">
          <ac:chgData name="Miry Mayer" userId="b6f71374-24ee-45b9-8fd2-9b70b697c2b0" providerId="ADAL" clId="{5633E6F0-B5FB-4398-AB3B-2FAF0172DE70}" dt="2026-08-17T11:40:48.406" v="91" actId="478"/>
          <ac:grpSpMkLst>
            <pc:docMk/>
            <pc:sldMk cId="4254613343" sldId="383"/>
            <ac:grpSpMk id="2" creationId="{81BDED66-876C-C8F4-6003-222F8B177F88}"/>
          </ac:grpSpMkLst>
        </pc:grpChg>
        <pc:grpChg chg="add mod ord">
          <ac:chgData name="Miry Mayer" userId="b6f71374-24ee-45b9-8fd2-9b70b697c2b0" providerId="ADAL" clId="{5633E6F0-B5FB-4398-AB3B-2FAF0172DE70}" dt="2026-08-17T11:41:47.534" v="94" actId="167"/>
          <ac:grpSpMkLst>
            <pc:docMk/>
            <pc:sldMk cId="4254613343" sldId="383"/>
            <ac:grpSpMk id="4" creationId="{3DB9D0FB-D704-0BEB-0815-551A058CF375}"/>
          </ac:grpSpMkLst>
        </pc:grpChg>
        <pc:grpChg chg="mod">
          <ac:chgData name="Miry Mayer" userId="b6f71374-24ee-45b9-8fd2-9b70b697c2b0" providerId="ADAL" clId="{5633E6F0-B5FB-4398-AB3B-2FAF0172DE70}" dt="2026-08-06T14:50:34.984" v="17" actId="1076"/>
          <ac:grpSpMkLst>
            <pc:docMk/>
            <pc:sldMk cId="4254613343" sldId="383"/>
            <ac:grpSpMk id="8" creationId="{1A91989A-C05F-8D92-1CEA-56C3B1312FBB}"/>
          </ac:grpSpMkLst>
        </pc:grpChg>
      </pc:sldChg>
      <pc:sldChg chg="add modNotesTx">
        <pc:chgData name="Miry Mayer" userId="b6f71374-24ee-45b9-8fd2-9b70b697c2b0" providerId="ADAL" clId="{5633E6F0-B5FB-4398-AB3B-2FAF0172DE70}" dt="2026-08-17T11:44:55.975" v="95" actId="6549"/>
        <pc:sldMkLst>
          <pc:docMk/>
          <pc:sldMk cId="1824509607" sldId="3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9B9BC0-302C-4CC5-8547-0C4C8D41F84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B70CE-48B4-4C54-80E6-04E01874B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245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F3D4D-7B8E-2AEC-AB82-FF19BB84F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BEDB44-B020-C4BC-3C7E-34A07D3D5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F1F1B9-EEAD-3BAC-D318-EF9A00385B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“Most people don’t like bullying - but many people stay silent when they see it happen”.</a:t>
            </a: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pupils to reflect quietly for a minute and then ask - why might someone stay silent?</a:t>
            </a:r>
            <a:endParaRPr lang="en-GB" sz="1200" dirty="0">
              <a:effectLst/>
            </a:endParaRP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write one reason anonymously on a Post-It note.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Collect the responses and group them together, for example: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Afraid of making things worse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Worried about becoming a target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Don't know what to say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 it's "just banter"</a:t>
            </a:r>
            <a:endParaRPr lang="en-GB" sz="1200" dirty="0">
              <a:effectLst/>
            </a:endParaRP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Explain: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Staying silent is understandable. Many people worry about speaking up. 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Today we're exploring how we can make it easier and safer to break the silence.</a:t>
            </a:r>
            <a:endParaRPr lang="en-GB" sz="1200" dirty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C30D2C-63F3-9DB4-79F4-819FCE65E1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B70CE-48B4-4C54-80E6-04E01874BF9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647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81709-8846-EDF4-66E9-36315F71A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83963B-0492-1677-E7C9-95C80908D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B467C7-7C05-19D6-BA87-50B197040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Display the slide with the 2 circles and ask:</a:t>
            </a:r>
            <a:endParaRPr lang="en-GB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Circle 1 - Silence: If nobody speaks up about bullying, what might happen next?</a:t>
            </a:r>
            <a:endParaRPr lang="en-GB" sz="1200" dirty="0">
              <a:effectLst/>
            </a:endParaRPr>
          </a:p>
          <a:p>
            <a:pPr lvl="0"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Examples: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Bullying continues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person experiencing bullying feels isolated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harmful behaviour becomes normal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Others join in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Confidence decreases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Trust reduces</a:t>
            </a:r>
            <a:endParaRPr lang="en-GB" sz="1200" dirty="0">
              <a:effectLst/>
            </a:endParaRP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Circle 2 - Break the Silence: If one person takes positive action, what could happen?</a:t>
            </a:r>
            <a:endParaRPr lang="en-GB" sz="1200" dirty="0">
              <a:effectLst/>
            </a:endParaRP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Examples:</a:t>
            </a:r>
            <a:endParaRPr lang="en-GB" sz="1200" dirty="0">
              <a:effectLst/>
            </a:endParaRPr>
          </a:p>
          <a:p>
            <a:pPr lvl="0"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Someone feels supported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Bullying stops sooner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Others may feel inspired to speak up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Adults become aware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Friendships strengthen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environment feels safer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Kindness becomes more normal</a:t>
            </a:r>
            <a:endParaRPr lang="en-GB" sz="1200" dirty="0">
              <a:effectLst/>
            </a:endParaRP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how even small actions can create positive ripple effects.</a:t>
            </a:r>
            <a:endParaRPr lang="en-GB" sz="1200" dirty="0">
              <a:effectLst/>
            </a:endParaRPr>
          </a:p>
          <a:p>
            <a:endParaRPr lang="en-GB" sz="1200" b="0" i="0" dirty="0">
              <a:solidFill>
                <a:srgbClr val="1B1464"/>
              </a:solidFill>
              <a:effectLst/>
              <a:latin typeface="Cera Pro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36E5C-BF79-C4E6-75F9-C080631893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608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955E5-66FA-FE57-FE60-3731067C8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0AB9FE-E1E9-FBED-A43D-68CF8B94E1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5AC840-9378-3F61-4145-0EF80892D0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Explain: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Anti-Bullying Week is not something adults do to pupils. It is something schools do together. </a:t>
            </a:r>
          </a:p>
          <a:p>
            <a:pPr rtl="0"/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 into groups, and ask them to become the school's "Break the Silence Campaign Team". Their challenge is to create a campaign idea that could genuinely influence pupils.</a:t>
            </a:r>
            <a:endParaRPr lang="en-GB" sz="1200" dirty="0">
              <a:effectLst/>
            </a:endParaRP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ideas:</a:t>
            </a:r>
            <a:endParaRPr lang="en-GB" sz="1200" dirty="0">
              <a:effectLst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School newsletter or website post: Create content for school comms.</a:t>
            </a:r>
            <a:endParaRPr lang="en-GB" sz="1200" dirty="0">
              <a:effectLst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 voice project: Gather views from pupils about speaking up.</a:t>
            </a:r>
            <a:endParaRPr lang="en-GB" sz="1200" dirty="0">
              <a:effectLst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Podcast or video series: Interview pupils and staff.</a:t>
            </a:r>
            <a:endParaRPr lang="en-GB" sz="1200" dirty="0">
              <a:effectLst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Peer support initiative: Develop ways pupils can support one another.</a:t>
            </a:r>
            <a:endParaRPr lang="en-GB" sz="1200" dirty="0">
              <a:effectLst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School awareness campaign: Design posters, displays or installations</a:t>
            </a:r>
            <a:endParaRPr lang="en-GB" sz="1200" dirty="0">
              <a:effectLst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Tutor group challenge: Create weekly discussion activities. </a:t>
            </a:r>
          </a:p>
          <a:p>
            <a:pPr lvl="0"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group creates a one minute pitch. Class votes for the strongest idea.</a:t>
            </a:r>
            <a:endParaRPr lang="en-GB" sz="1200" dirty="0">
              <a:effectLst/>
            </a:endParaRPr>
          </a:p>
          <a:p>
            <a:pPr lvl="0" rtl="0"/>
            <a:endParaRPr lang="en-GB" sz="1200" dirty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46A43-09D9-8C2E-A27C-5EE54A9AE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B70CE-48B4-4C54-80E6-04E01874BF9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123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3CEE7-DB91-9384-1719-7878938A0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9E73FD-9847-762E-121D-3267CC5410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F5B2C0-241C-9CD5-A61C-C740FD0A62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Display the following sentence: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"One thing that helps young people break the silence is..."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pupils to write their answers anonymously on a slip of paper.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Collect responses and use them to inform future school or setting activities. 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Optional: use the paper slips to create a Tree of Wishes display. </a:t>
            </a:r>
            <a:endParaRPr lang="en-GB" sz="1200" dirty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10AD4F-AA30-FF4D-FCB5-6661739007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B70CE-48B4-4C54-80E6-04E01874BF9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396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E4E80-C9A4-43B2-7C16-40F87C299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865F07-A0CA-B1A7-FAED-872C612985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2D6262-17FB-A8E9-6BA3-F77EA989B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pupils to complete the following sentences: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thing that surprised me...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reason people stay silent...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way I could help break the silence...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trusted adult I could speak to if I was worried...</a:t>
            </a:r>
          </a:p>
          <a:p>
            <a:pPr lvl="0"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Collect responses as they leave.</a:t>
            </a:r>
            <a:endParaRPr lang="en-GB" sz="1200" dirty="0">
              <a:effectLst/>
            </a:endParaRPr>
          </a:p>
          <a:p>
            <a:pPr lvl="0" rtl="0"/>
            <a:endParaRPr lang="en-GB" sz="1200" dirty="0">
              <a:effectLst/>
            </a:endParaRPr>
          </a:p>
          <a:p>
            <a:endParaRPr lang="en-GB" sz="1200" b="0" i="0" dirty="0">
              <a:solidFill>
                <a:srgbClr val="1B1464"/>
              </a:solidFill>
              <a:effectLst/>
              <a:latin typeface="Cera Pro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679A9-23C7-6080-CD12-4FF2D34FF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6281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8FC84-F8E9-7455-065F-608B91E07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3AB1D8-07AE-B3A9-832C-566370FCE7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5F7720-4512-9BD1-9724-127C69C8928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BCA2ED-C765-E736-3C41-95104AF2D4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C630F4A-7F09-A6C0-1EEC-AB6184B73F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32D32A-1851-1763-6667-BB52B31364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757D77-3812-0157-F68A-CDE9457117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727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246359" y="-122226"/>
            <a:ext cx="5289328" cy="7299524"/>
            <a:chOff x="0" y="0"/>
            <a:chExt cx="636678" cy="8786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6678" cy="878646"/>
            </a:xfrm>
            <a:custGeom>
              <a:avLst/>
              <a:gdLst/>
              <a:ahLst/>
              <a:cxnLst/>
              <a:rect l="l" t="t" r="r" b="b"/>
              <a:pathLst>
                <a:path w="636678" h="878646">
                  <a:moveTo>
                    <a:pt x="212341" y="859577"/>
                  </a:moveTo>
                  <a:cubicBezTo>
                    <a:pt x="244982" y="871091"/>
                    <a:pt x="282090" y="878646"/>
                    <a:pt x="318511" y="878646"/>
                  </a:cubicBezTo>
                  <a:cubicBezTo>
                    <a:pt x="354932" y="878646"/>
                    <a:pt x="389979" y="872169"/>
                    <a:pt x="422276" y="860656"/>
                  </a:cubicBezTo>
                  <a:cubicBezTo>
                    <a:pt x="422964" y="860296"/>
                    <a:pt x="423651" y="860296"/>
                    <a:pt x="424338" y="859937"/>
                  </a:cubicBezTo>
                  <a:cubicBezTo>
                    <a:pt x="545626" y="813881"/>
                    <a:pt x="634961" y="692268"/>
                    <a:pt x="636678" y="548682"/>
                  </a:cubicBezTo>
                  <a:lnTo>
                    <a:pt x="636678" y="0"/>
                  </a:lnTo>
                  <a:lnTo>
                    <a:pt x="0" y="0"/>
                  </a:lnTo>
                  <a:lnTo>
                    <a:pt x="0" y="548275"/>
                  </a:lnTo>
                  <a:cubicBezTo>
                    <a:pt x="1718" y="692986"/>
                    <a:pt x="89678" y="814602"/>
                    <a:pt x="212341" y="859577"/>
                  </a:cubicBezTo>
                  <a:close/>
                </a:path>
              </a:pathLst>
            </a:custGeom>
            <a:solidFill>
              <a:srgbClr val="FFBF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636678" cy="7992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14672" y="3769895"/>
            <a:ext cx="5781328" cy="568281"/>
            <a:chOff x="0" y="0"/>
            <a:chExt cx="2165741" cy="2266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65741" cy="226665"/>
            </a:xfrm>
            <a:custGeom>
              <a:avLst/>
              <a:gdLst/>
              <a:ahLst/>
              <a:cxnLst/>
              <a:rect l="l" t="t" r="r" b="b"/>
              <a:pathLst>
                <a:path w="2165741" h="226665">
                  <a:moveTo>
                    <a:pt x="94149" y="0"/>
                  </a:moveTo>
                  <a:lnTo>
                    <a:pt x="2071592" y="0"/>
                  </a:lnTo>
                  <a:cubicBezTo>
                    <a:pt x="2123590" y="0"/>
                    <a:pt x="2165741" y="42152"/>
                    <a:pt x="2165741" y="94149"/>
                  </a:cubicBezTo>
                  <a:lnTo>
                    <a:pt x="2165741" y="132516"/>
                  </a:lnTo>
                  <a:cubicBezTo>
                    <a:pt x="2165741" y="157486"/>
                    <a:pt x="2155822" y="181433"/>
                    <a:pt x="2138166" y="199089"/>
                  </a:cubicBezTo>
                  <a:cubicBezTo>
                    <a:pt x="2120510" y="216746"/>
                    <a:pt x="2096562" y="226665"/>
                    <a:pt x="2071592" y="226665"/>
                  </a:cubicBezTo>
                  <a:lnTo>
                    <a:pt x="94149" y="226665"/>
                  </a:lnTo>
                  <a:cubicBezTo>
                    <a:pt x="69179" y="226665"/>
                    <a:pt x="45232" y="216746"/>
                    <a:pt x="27576" y="199089"/>
                  </a:cubicBezTo>
                  <a:cubicBezTo>
                    <a:pt x="9919" y="181433"/>
                    <a:pt x="0" y="157486"/>
                    <a:pt x="0" y="132516"/>
                  </a:cubicBezTo>
                  <a:lnTo>
                    <a:pt x="0" y="94149"/>
                  </a:lnTo>
                  <a:cubicBezTo>
                    <a:pt x="0" y="69179"/>
                    <a:pt x="9919" y="45232"/>
                    <a:pt x="27576" y="27576"/>
                  </a:cubicBezTo>
                  <a:cubicBezTo>
                    <a:pt x="45232" y="9919"/>
                    <a:pt x="69179" y="0"/>
                    <a:pt x="94149" y="0"/>
                  </a:cubicBezTo>
                  <a:close/>
                </a:path>
              </a:pathLst>
            </a:custGeom>
            <a:solidFill>
              <a:srgbClr val="1B146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165741" cy="27429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8" name="Freeform 8"/>
          <p:cNvSpPr/>
          <p:nvPr/>
        </p:nvSpPr>
        <p:spPr>
          <a:xfrm>
            <a:off x="327371" y="4029384"/>
            <a:ext cx="4439643" cy="2330813"/>
          </a:xfrm>
          <a:custGeom>
            <a:avLst/>
            <a:gdLst/>
            <a:ahLst/>
            <a:cxnLst/>
            <a:rect l="l" t="t" r="r" b="b"/>
            <a:pathLst>
              <a:path w="6659464" h="3496219">
                <a:moveTo>
                  <a:pt x="0" y="0"/>
                </a:moveTo>
                <a:lnTo>
                  <a:pt x="6659464" y="0"/>
                </a:lnTo>
                <a:lnTo>
                  <a:pt x="6659464" y="3496219"/>
                </a:lnTo>
                <a:lnTo>
                  <a:pt x="0" y="34962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6259559" y="422674"/>
            <a:ext cx="6168927" cy="6168927"/>
          </a:xfrm>
          <a:custGeom>
            <a:avLst/>
            <a:gdLst/>
            <a:ahLst/>
            <a:cxnLst/>
            <a:rect l="l" t="t" r="r" b="b"/>
            <a:pathLst>
              <a:path w="9253391" h="9253391">
                <a:moveTo>
                  <a:pt x="0" y="0"/>
                </a:moveTo>
                <a:lnTo>
                  <a:pt x="9253391" y="0"/>
                </a:lnTo>
                <a:lnTo>
                  <a:pt x="9253391" y="9253391"/>
                </a:lnTo>
                <a:lnTo>
                  <a:pt x="0" y="9253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327372" y="1958253"/>
            <a:ext cx="5768629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44"/>
              </a:lnSpc>
            </a:pPr>
            <a:r>
              <a:rPr lang="en-US" sz="5944" b="1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ANTI-BULLYING WEEK 2026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7371" y="3883559"/>
            <a:ext cx="5553991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00" dirty="0">
                <a:solidFill>
                  <a:srgbClr val="FFFFFF"/>
                </a:solidFill>
                <a:latin typeface="Cera Round Pro" panose="00000500000000000000" pitchFamily="50" charset="0"/>
                <a:ea typeface="Cera Round Pro 1"/>
                <a:cs typeface="Cera Round Pro 1"/>
                <a:sym typeface="Cera Round Pro 1"/>
              </a:rPr>
              <a:t>Monday 16th to Friday 20th November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43F673-2592-75C9-1CFC-DC5948B2B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E732FCC-5485-217B-BF93-6D0CC4D6122E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2514545" cy="127498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4C6DE57-95AA-E113-DE87-6E922AA9B21C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B968A6B7-7575-3EE5-B623-DCB49A4648E7}"/>
              </a:ext>
            </a:extLst>
          </p:cNvPr>
          <p:cNvGrpSpPr/>
          <p:nvPr/>
        </p:nvGrpSpPr>
        <p:grpSpPr>
          <a:xfrm>
            <a:off x="1544171" y="1907331"/>
            <a:ext cx="9103658" cy="3486485"/>
            <a:chOff x="0" y="0"/>
            <a:chExt cx="2514545" cy="1274980"/>
          </a:xfrm>
          <a:solidFill>
            <a:srgbClr val="1B1464"/>
          </a:solidFill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84303570-5316-C039-1A47-34453BF63CEB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1BB57A04-A378-6563-978E-7E323D80FED4}"/>
              </a:ext>
            </a:extLst>
          </p:cNvPr>
          <p:cNvSpPr txBox="1"/>
          <p:nvPr/>
        </p:nvSpPr>
        <p:spPr>
          <a:xfrm>
            <a:off x="1894118" y="2095879"/>
            <a:ext cx="8403764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5000" b="1" dirty="0">
                <a:solidFill>
                  <a:srgbClr val="FFFFFF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“Most people don’t like bullying - but many people stay silent when they see it happen”.</a:t>
            </a:r>
            <a:endParaRPr lang="en-US" sz="5000" b="1" dirty="0">
              <a:solidFill>
                <a:srgbClr val="FFFFFF"/>
              </a:solidFill>
              <a:latin typeface="Cera Round Pro" panose="00000500000000000000" pitchFamily="50" charset="0"/>
              <a:ea typeface="Cera Round Pro 2"/>
              <a:cs typeface="Cera Round Pro 2"/>
              <a:sym typeface="Cera Round Pro 2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F3E2E841-6101-FBFB-CA09-EBA9A30F6C9D}"/>
              </a:ext>
            </a:extLst>
          </p:cNvPr>
          <p:cNvGrpSpPr/>
          <p:nvPr/>
        </p:nvGrpSpPr>
        <p:grpSpPr>
          <a:xfrm>
            <a:off x="8577129" y="-2889986"/>
            <a:ext cx="4634389" cy="4634389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BAA9419-28CF-9736-5916-77756078E15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1263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6BA3F28-D0F2-8609-B15C-A7D5B344D73C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6" name="Freeform 12">
            <a:extLst>
              <a:ext uri="{FF2B5EF4-FFF2-40B4-BE49-F238E27FC236}">
                <a16:creationId xmlns:a16="http://schemas.microsoft.com/office/drawing/2014/main" id="{4A52555F-8F2E-2789-4357-FD4342351016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1109442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50B171-CA21-BF84-231A-3CE7B62F4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>
            <a:extLst>
              <a:ext uri="{FF2B5EF4-FFF2-40B4-BE49-F238E27FC236}">
                <a16:creationId xmlns:a16="http://schemas.microsoft.com/office/drawing/2014/main" id="{22450AD7-5FAB-5C06-B952-A8D8ECE24B85}"/>
              </a:ext>
            </a:extLst>
          </p:cNvPr>
          <p:cNvSpPr/>
          <p:nvPr/>
        </p:nvSpPr>
        <p:spPr>
          <a:xfrm>
            <a:off x="-2431470" y="276863"/>
            <a:ext cx="9448800" cy="1066800"/>
          </a:xfrm>
          <a:custGeom>
            <a:avLst/>
            <a:gdLst/>
            <a:ahLst/>
            <a:cxnLst/>
            <a:rect l="l" t="t" r="r" b="b"/>
            <a:pathLst>
              <a:path w="1862105" h="226665">
                <a:moveTo>
                  <a:pt x="109501" y="0"/>
                </a:moveTo>
                <a:lnTo>
                  <a:pt x="1752603" y="0"/>
                </a:lnTo>
                <a:cubicBezTo>
                  <a:pt x="1781645" y="0"/>
                  <a:pt x="1809497" y="11537"/>
                  <a:pt x="1830032" y="32072"/>
                </a:cubicBezTo>
                <a:cubicBezTo>
                  <a:pt x="1850568" y="52608"/>
                  <a:pt x="1862105" y="80460"/>
                  <a:pt x="1862105" y="109501"/>
                </a:cubicBezTo>
                <a:lnTo>
                  <a:pt x="1862105" y="117164"/>
                </a:lnTo>
                <a:cubicBezTo>
                  <a:pt x="1862105" y="177640"/>
                  <a:pt x="1813079" y="226665"/>
                  <a:pt x="1752603" y="226665"/>
                </a:cubicBezTo>
                <a:lnTo>
                  <a:pt x="109501" y="226665"/>
                </a:lnTo>
                <a:cubicBezTo>
                  <a:pt x="49025" y="226665"/>
                  <a:pt x="0" y="177640"/>
                  <a:pt x="0" y="117164"/>
                </a:cubicBezTo>
                <a:lnTo>
                  <a:pt x="0" y="109501"/>
                </a:lnTo>
                <a:cubicBezTo>
                  <a:pt x="0" y="49025"/>
                  <a:pt x="49025" y="0"/>
                  <a:pt x="109501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20639E1-2AC9-A381-1B03-9D2A5E300408}"/>
              </a:ext>
            </a:extLst>
          </p:cNvPr>
          <p:cNvSpPr txBox="1"/>
          <p:nvPr/>
        </p:nvSpPr>
        <p:spPr>
          <a:xfrm>
            <a:off x="685800" y="496570"/>
            <a:ext cx="8255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40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The Ripple Effect</a:t>
            </a: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B6ED4186-D843-BF67-FEA4-8F0D87159F09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5CD8BA8-B3BC-B564-54AE-953F12E6FBDB}"/>
              </a:ext>
            </a:extLst>
          </p:cNvPr>
          <p:cNvSpPr txBox="1"/>
          <p:nvPr/>
        </p:nvSpPr>
        <p:spPr>
          <a:xfrm>
            <a:off x="6449396" y="4197160"/>
            <a:ext cx="697361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3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Case study 4 - Identity based </a:t>
            </a:r>
          </a:p>
          <a:p>
            <a:r>
              <a:rPr lang="en-GB" sz="23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bullying:</a:t>
            </a:r>
            <a:endParaRPr lang="en-US" sz="23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7B38F70-5517-05FE-C757-60F728182B59}"/>
              </a:ext>
            </a:extLst>
          </p:cNvPr>
          <p:cNvSpPr/>
          <p:nvPr/>
        </p:nvSpPr>
        <p:spPr>
          <a:xfrm>
            <a:off x="6449396" y="1789430"/>
            <a:ext cx="4817319" cy="4572000"/>
          </a:xfrm>
          <a:prstGeom prst="ellipse">
            <a:avLst/>
          </a:prstGeom>
          <a:solidFill>
            <a:srgbClr val="FFBF00"/>
          </a:solidFill>
        </p:spPr>
        <p:txBody>
          <a:bodyPr rtlCol="0" anchor="ctr"/>
          <a:lstStyle/>
          <a:p>
            <a:pPr algn="l"/>
            <a:endParaRPr lang="en-GB" sz="12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66F6ED9-3822-03F7-9891-45C7C7DCD0E9}"/>
              </a:ext>
            </a:extLst>
          </p:cNvPr>
          <p:cNvSpPr/>
          <p:nvPr/>
        </p:nvSpPr>
        <p:spPr>
          <a:xfrm>
            <a:off x="685800" y="1789430"/>
            <a:ext cx="4817319" cy="4572000"/>
          </a:xfrm>
          <a:prstGeom prst="ellipse">
            <a:avLst/>
          </a:prstGeom>
          <a:solidFill>
            <a:schemeClr val="bg1"/>
          </a:solidFill>
        </p:spPr>
        <p:txBody>
          <a:bodyPr rtlCol="0" anchor="ctr"/>
          <a:lstStyle/>
          <a:p>
            <a:pPr algn="l"/>
            <a:endParaRPr lang="en-GB" sz="1200" dirty="0"/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F147181F-8E75-E95A-63FA-9395D8AF3941}"/>
              </a:ext>
            </a:extLst>
          </p:cNvPr>
          <p:cNvSpPr txBox="1"/>
          <p:nvPr/>
        </p:nvSpPr>
        <p:spPr>
          <a:xfrm>
            <a:off x="1582706" y="3429000"/>
            <a:ext cx="302350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6600" b="1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Silence</a:t>
            </a:r>
            <a:endParaRPr lang="en-US" sz="6600" b="1" dirty="0">
              <a:solidFill>
                <a:srgbClr val="1B1464"/>
              </a:solidFill>
              <a:latin typeface="Cera Round Pro" panose="00000500000000000000" pitchFamily="50" charset="0"/>
              <a:ea typeface="Cera Round Pro 2"/>
              <a:cs typeface="Cera Round Pro 2"/>
              <a:sym typeface="Cera Round Pro 2"/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26D39882-89E9-60DD-1246-A93AC6FC56DF}"/>
              </a:ext>
            </a:extLst>
          </p:cNvPr>
          <p:cNvSpPr txBox="1"/>
          <p:nvPr/>
        </p:nvSpPr>
        <p:spPr>
          <a:xfrm>
            <a:off x="6644237" y="3059767"/>
            <a:ext cx="4427635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720000"/>
            <a:r>
              <a:rPr lang="en-GB" sz="6600" b="1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Break the Silence</a:t>
            </a:r>
            <a:endParaRPr lang="en-US" sz="6600" b="1" dirty="0">
              <a:solidFill>
                <a:srgbClr val="1B1464"/>
              </a:solidFill>
              <a:latin typeface="Cera Round Pro" panose="00000500000000000000" pitchFamily="50" charset="0"/>
              <a:ea typeface="Cera Round Pro 2"/>
              <a:cs typeface="Cera Round Pro 2"/>
              <a:sym typeface="Cera Round Pro 2"/>
            </a:endParaRPr>
          </a:p>
        </p:txBody>
      </p:sp>
    </p:spTree>
    <p:extLst>
      <p:ext uri="{BB962C8B-B14F-4D97-AF65-F5344CB8AC3E}">
        <p14:creationId xmlns:p14="http://schemas.microsoft.com/office/powerpoint/2010/main" val="3135871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4834CF-004C-F07E-2AA2-D0306148D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3DB9D0FB-D704-0BEB-0815-551A058CF375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2514545" cy="1274980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168D98D1-85E8-CF78-7525-6BB35F4462F2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 dirty="0"/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1A91989A-C05F-8D92-1CEA-56C3B1312FBB}"/>
              </a:ext>
            </a:extLst>
          </p:cNvPr>
          <p:cNvGrpSpPr/>
          <p:nvPr/>
        </p:nvGrpSpPr>
        <p:grpSpPr>
          <a:xfrm>
            <a:off x="1945639" y="1594837"/>
            <a:ext cx="8300721" cy="3759693"/>
            <a:chOff x="0" y="0"/>
            <a:chExt cx="2514545" cy="1274980"/>
          </a:xfrm>
          <a:solidFill>
            <a:srgbClr val="1B1464"/>
          </a:solidFill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9565DB3F-99AF-A2C2-D870-7E4144259AE7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A13D7940-2ECE-8856-078C-988ADEB1E117}"/>
              </a:ext>
            </a:extLst>
          </p:cNvPr>
          <p:cNvSpPr txBox="1"/>
          <p:nvPr/>
        </p:nvSpPr>
        <p:spPr>
          <a:xfrm>
            <a:off x="2059776" y="2320521"/>
            <a:ext cx="818658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5400" b="1" dirty="0">
                <a:solidFill>
                  <a:srgbClr val="FFFFFF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Pupil leadership challenge</a:t>
            </a:r>
            <a:endParaRPr lang="en-US" sz="5400" b="1" dirty="0">
              <a:solidFill>
                <a:srgbClr val="FFFFFF"/>
              </a:solidFill>
              <a:latin typeface="Cera Round Pro" panose="00000500000000000000" pitchFamily="50" charset="0"/>
              <a:ea typeface="Cera Round Pro 2"/>
              <a:cs typeface="Cera Round Pro 2"/>
              <a:sym typeface="Cera Round Pro 2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4D56D31C-64FE-9B4B-61E6-87369C9F7739}"/>
              </a:ext>
            </a:extLst>
          </p:cNvPr>
          <p:cNvGrpSpPr/>
          <p:nvPr/>
        </p:nvGrpSpPr>
        <p:grpSpPr>
          <a:xfrm>
            <a:off x="8577129" y="-2889986"/>
            <a:ext cx="4634389" cy="4634389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1D414AA-424C-3DE6-C7CB-DA1B803746A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1263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742B757-E66A-C00E-22D3-7BF65A146B54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6" name="Freeform 12">
            <a:extLst>
              <a:ext uri="{FF2B5EF4-FFF2-40B4-BE49-F238E27FC236}">
                <a16:creationId xmlns:a16="http://schemas.microsoft.com/office/drawing/2014/main" id="{5501CE08-1FE0-C00F-B30D-DF8623AF3C7D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4254613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9DBC31-D426-D55F-9F34-E40F2281D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4263C08-A302-55A9-664F-82EA7D9CCBD0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2514545" cy="127498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E6E3780-D955-33FB-A555-94591F528189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7B4DFC1E-78D7-38CC-DBA5-1C3F232948D0}"/>
              </a:ext>
            </a:extLst>
          </p:cNvPr>
          <p:cNvGrpSpPr/>
          <p:nvPr/>
        </p:nvGrpSpPr>
        <p:grpSpPr>
          <a:xfrm>
            <a:off x="1945639" y="1594837"/>
            <a:ext cx="8300721" cy="3759693"/>
            <a:chOff x="0" y="0"/>
            <a:chExt cx="2514545" cy="1274980"/>
          </a:xfrm>
          <a:solidFill>
            <a:srgbClr val="1B1464"/>
          </a:solidFill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CACF35F1-DF0F-E9E8-9B58-239A24AE3CEE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F6DFDAA7-301E-3C7A-B0A3-5BD9C625A29D}"/>
              </a:ext>
            </a:extLst>
          </p:cNvPr>
          <p:cNvSpPr txBox="1"/>
          <p:nvPr/>
        </p:nvSpPr>
        <p:spPr>
          <a:xfrm>
            <a:off x="2059776" y="2320521"/>
            <a:ext cx="8186584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5400" dirty="0">
                <a:solidFill>
                  <a:srgbClr val="FFFFFF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"One thing that helps young people </a:t>
            </a:r>
            <a:r>
              <a:rPr lang="en-GB" sz="5400" b="1" dirty="0">
                <a:solidFill>
                  <a:srgbClr val="FFFFFF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break the silence </a:t>
            </a:r>
            <a:r>
              <a:rPr lang="en-GB" sz="5400" dirty="0">
                <a:solidFill>
                  <a:srgbClr val="FFFFFF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is..."</a:t>
            </a:r>
            <a:endParaRPr lang="en-US" sz="5400" dirty="0">
              <a:solidFill>
                <a:srgbClr val="FFFFFF"/>
              </a:solidFill>
              <a:latin typeface="Cera Round Pro" panose="00000500000000000000" pitchFamily="50" charset="0"/>
              <a:ea typeface="Cera Round Pro 2"/>
              <a:cs typeface="Cera Round Pro 2"/>
              <a:sym typeface="Cera Round Pro 2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BCF51C30-FF5C-89EA-759E-EBB82780BAFE}"/>
              </a:ext>
            </a:extLst>
          </p:cNvPr>
          <p:cNvGrpSpPr/>
          <p:nvPr/>
        </p:nvGrpSpPr>
        <p:grpSpPr>
          <a:xfrm>
            <a:off x="8577129" y="-2889986"/>
            <a:ext cx="4634389" cy="4634389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756A821-F0BD-1236-0254-18E2DAF62C1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1263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EAFC63D-9E65-CF78-4397-EECBD9C02CEF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6" name="Freeform 12">
            <a:extLst>
              <a:ext uri="{FF2B5EF4-FFF2-40B4-BE49-F238E27FC236}">
                <a16:creationId xmlns:a16="http://schemas.microsoft.com/office/drawing/2014/main" id="{A709BD24-409E-F556-3321-2D133671D7C5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1824509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39B0F6-9726-FB9D-8B0C-C2AE8BF0E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9308DEA-A503-58CC-649D-4906EC0AF1CD}"/>
              </a:ext>
            </a:extLst>
          </p:cNvPr>
          <p:cNvSpPr/>
          <p:nvPr/>
        </p:nvSpPr>
        <p:spPr>
          <a:xfrm>
            <a:off x="1112407" y="2255146"/>
            <a:ext cx="9885445" cy="7337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   One thing that surprised me...</a:t>
            </a:r>
            <a:endParaRPr lang="en-US" sz="23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F081786-FEE6-C388-4487-EB324F9A60C9}"/>
              </a:ext>
            </a:extLst>
          </p:cNvPr>
          <p:cNvSpPr/>
          <p:nvPr/>
        </p:nvSpPr>
        <p:spPr>
          <a:xfrm>
            <a:off x="1157062" y="3233118"/>
            <a:ext cx="9840790" cy="7337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  One reason people stay silent...</a:t>
            </a:r>
            <a:endParaRPr lang="en-GB" sz="23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44F97C9-49D3-1F9E-F800-A59CE62BB873}"/>
              </a:ext>
            </a:extLst>
          </p:cNvPr>
          <p:cNvSpPr/>
          <p:nvPr/>
        </p:nvSpPr>
        <p:spPr>
          <a:xfrm>
            <a:off x="1168784" y="4200291"/>
            <a:ext cx="9840789" cy="7337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  One way I could help break the silence...</a:t>
            </a:r>
            <a:endParaRPr lang="en-GB" sz="23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8EFF7FE-7591-5306-459C-389040FA2CB8}"/>
              </a:ext>
            </a:extLst>
          </p:cNvPr>
          <p:cNvSpPr/>
          <p:nvPr/>
        </p:nvSpPr>
        <p:spPr>
          <a:xfrm>
            <a:off x="1192230" y="5176479"/>
            <a:ext cx="9840789" cy="7337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 One trusted adult I could speak to if I was worried...</a:t>
            </a:r>
            <a:endParaRPr lang="en-GB" sz="2300" b="1" dirty="0">
              <a:solidFill>
                <a:srgbClr val="1B1464"/>
              </a:solidFill>
              <a:latin typeface="Cera Round Pro" panose="00000500000000000000" pitchFamily="50" charset="0"/>
              <a:ea typeface="Lato Light" panose="020F0502020204030203" pitchFamily="34" charset="0"/>
              <a:cs typeface="Poppins SemiBold" pitchFamily="2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B4107A5-FA80-53B9-35BC-D6555D224FF3}"/>
              </a:ext>
            </a:extLst>
          </p:cNvPr>
          <p:cNvSpPr/>
          <p:nvPr/>
        </p:nvSpPr>
        <p:spPr>
          <a:xfrm>
            <a:off x="722104" y="2248508"/>
            <a:ext cx="733715" cy="733715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33" b="1" dirty="0">
              <a:solidFill>
                <a:srgbClr val="151568"/>
              </a:solidFill>
              <a:latin typeface="Cera Round Pro" panose="00000500000000000000" pitchFamily="50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D4CB035-47D6-ACA3-18C2-15988EBCA83E}"/>
              </a:ext>
            </a:extLst>
          </p:cNvPr>
          <p:cNvSpPr/>
          <p:nvPr/>
        </p:nvSpPr>
        <p:spPr>
          <a:xfrm>
            <a:off x="744105" y="3224400"/>
            <a:ext cx="733715" cy="733715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33" b="1" dirty="0">
              <a:solidFill>
                <a:srgbClr val="151568"/>
              </a:solidFill>
              <a:latin typeface="Cera Round Pro" panose="00000500000000000000" pitchFamily="50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2CAED17-7B87-7A62-851A-C61C7ACDC7A2}"/>
              </a:ext>
            </a:extLst>
          </p:cNvPr>
          <p:cNvSpPr/>
          <p:nvPr/>
        </p:nvSpPr>
        <p:spPr>
          <a:xfrm>
            <a:off x="725563" y="4178274"/>
            <a:ext cx="733715" cy="733715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33" b="1" dirty="0">
              <a:solidFill>
                <a:srgbClr val="151568"/>
              </a:solidFill>
              <a:latin typeface="Cera Round Pro" panose="00000500000000000000" pitchFamily="50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9A06003-6AF2-405B-2D07-211E15EB5FE3}"/>
              </a:ext>
            </a:extLst>
          </p:cNvPr>
          <p:cNvSpPr/>
          <p:nvPr/>
        </p:nvSpPr>
        <p:spPr>
          <a:xfrm>
            <a:off x="728474" y="5176479"/>
            <a:ext cx="733715" cy="733715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33" b="1" dirty="0">
              <a:solidFill>
                <a:srgbClr val="151568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BE85DAA7-115E-8503-ED8F-F107215962A7}"/>
              </a:ext>
            </a:extLst>
          </p:cNvPr>
          <p:cNvSpPr/>
          <p:nvPr/>
        </p:nvSpPr>
        <p:spPr>
          <a:xfrm>
            <a:off x="-968279" y="291266"/>
            <a:ext cx="9885444" cy="1066800"/>
          </a:xfrm>
          <a:custGeom>
            <a:avLst/>
            <a:gdLst/>
            <a:ahLst/>
            <a:cxnLst/>
            <a:rect l="l" t="t" r="r" b="b"/>
            <a:pathLst>
              <a:path w="1862105" h="226665">
                <a:moveTo>
                  <a:pt x="109501" y="0"/>
                </a:moveTo>
                <a:lnTo>
                  <a:pt x="1752603" y="0"/>
                </a:lnTo>
                <a:cubicBezTo>
                  <a:pt x="1781645" y="0"/>
                  <a:pt x="1809497" y="11537"/>
                  <a:pt x="1830032" y="32072"/>
                </a:cubicBezTo>
                <a:cubicBezTo>
                  <a:pt x="1850568" y="52608"/>
                  <a:pt x="1862105" y="80460"/>
                  <a:pt x="1862105" y="109501"/>
                </a:cubicBezTo>
                <a:lnTo>
                  <a:pt x="1862105" y="117164"/>
                </a:lnTo>
                <a:cubicBezTo>
                  <a:pt x="1862105" y="177640"/>
                  <a:pt x="1813079" y="226665"/>
                  <a:pt x="1752603" y="226665"/>
                </a:cubicBezTo>
                <a:lnTo>
                  <a:pt x="109501" y="226665"/>
                </a:lnTo>
                <a:cubicBezTo>
                  <a:pt x="49025" y="226665"/>
                  <a:pt x="0" y="177640"/>
                  <a:pt x="0" y="117164"/>
                </a:cubicBezTo>
                <a:lnTo>
                  <a:pt x="0" y="109501"/>
                </a:lnTo>
                <a:cubicBezTo>
                  <a:pt x="0" y="49025"/>
                  <a:pt x="49025" y="0"/>
                  <a:pt x="109501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791BAAC0-9C76-4225-5FA0-C58134FC45FB}"/>
              </a:ext>
            </a:extLst>
          </p:cNvPr>
          <p:cNvSpPr txBox="1"/>
          <p:nvPr/>
        </p:nvSpPr>
        <p:spPr>
          <a:xfrm>
            <a:off x="685800" y="496570"/>
            <a:ext cx="8255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40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Breaking the Silence reflections</a:t>
            </a: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322A138C-BB2E-E107-89E4-A882CC1C2A25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pic>
        <p:nvPicPr>
          <p:cNvPr id="6" name="Graphic 5" descr="Megaphone with solid fill">
            <a:extLst>
              <a:ext uri="{FF2B5EF4-FFF2-40B4-BE49-F238E27FC236}">
                <a16:creationId xmlns:a16="http://schemas.microsoft.com/office/drawing/2014/main" id="{CB9EA024-0C03-BE32-78E4-19D13738E6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732" y="2278365"/>
            <a:ext cx="625805" cy="625805"/>
          </a:xfrm>
          <a:prstGeom prst="rect">
            <a:avLst/>
          </a:prstGeom>
        </p:spPr>
      </p:pic>
      <p:pic>
        <p:nvPicPr>
          <p:cNvPr id="8" name="Graphic 7" descr="Megaphone with solid fill">
            <a:extLst>
              <a:ext uri="{FF2B5EF4-FFF2-40B4-BE49-F238E27FC236}">
                <a16:creationId xmlns:a16="http://schemas.microsoft.com/office/drawing/2014/main" id="{156166BA-C925-291B-93E4-BF3F6A6D4B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7813" y="3241924"/>
            <a:ext cx="625805" cy="625805"/>
          </a:xfrm>
          <a:prstGeom prst="rect">
            <a:avLst/>
          </a:prstGeom>
        </p:spPr>
      </p:pic>
      <p:pic>
        <p:nvPicPr>
          <p:cNvPr id="10" name="Graphic 9" descr="Megaphone with solid fill">
            <a:extLst>
              <a:ext uri="{FF2B5EF4-FFF2-40B4-BE49-F238E27FC236}">
                <a16:creationId xmlns:a16="http://schemas.microsoft.com/office/drawing/2014/main" id="{7D2F9066-F54D-4146-CF52-15923C26A4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7173" y="4202459"/>
            <a:ext cx="625805" cy="625805"/>
          </a:xfrm>
          <a:prstGeom prst="rect">
            <a:avLst/>
          </a:prstGeom>
        </p:spPr>
      </p:pic>
      <p:pic>
        <p:nvPicPr>
          <p:cNvPr id="14" name="Graphic 13" descr="Megaphone with solid fill">
            <a:extLst>
              <a:ext uri="{FF2B5EF4-FFF2-40B4-BE49-F238E27FC236}">
                <a16:creationId xmlns:a16="http://schemas.microsoft.com/office/drawing/2014/main" id="{6E13122E-3447-ABC1-348A-0652B6A3A5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8059" y="5204328"/>
            <a:ext cx="625805" cy="62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52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D565E4-9AF5-D6FE-4128-1E0EF5E60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A06B6C3B-DC82-C0A8-78AF-695645B3689F}"/>
              </a:ext>
            </a:extLst>
          </p:cNvPr>
          <p:cNvGrpSpPr/>
          <p:nvPr/>
        </p:nvGrpSpPr>
        <p:grpSpPr>
          <a:xfrm>
            <a:off x="2393625" y="5225473"/>
            <a:ext cx="10368280" cy="944736"/>
            <a:chOff x="0" y="0"/>
            <a:chExt cx="2514545" cy="1274980"/>
          </a:xfrm>
          <a:solidFill>
            <a:schemeClr val="bg1"/>
          </a:solidFill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66324BAC-822F-D47D-D282-1FE9FFEECF62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 dirty="0"/>
            </a:p>
          </p:txBody>
        </p:sp>
      </p:grpSp>
      <p:grpSp>
        <p:nvGrpSpPr>
          <p:cNvPr id="2" name="Group 2">
            <a:extLst>
              <a:ext uri="{FF2B5EF4-FFF2-40B4-BE49-F238E27FC236}">
                <a16:creationId xmlns:a16="http://schemas.microsoft.com/office/drawing/2014/main" id="{A8A2D8F2-0ABE-8B9B-2AED-ADDA207EBCDB}"/>
              </a:ext>
            </a:extLst>
          </p:cNvPr>
          <p:cNvGrpSpPr/>
          <p:nvPr/>
        </p:nvGrpSpPr>
        <p:grpSpPr>
          <a:xfrm rot="-5400000">
            <a:off x="246359" y="-122226"/>
            <a:ext cx="5289328" cy="7299524"/>
            <a:chOff x="0" y="0"/>
            <a:chExt cx="636678" cy="87864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A74377A-7E55-4528-6F42-2898BD5B4AFD}"/>
                </a:ext>
              </a:extLst>
            </p:cNvPr>
            <p:cNvSpPr/>
            <p:nvPr/>
          </p:nvSpPr>
          <p:spPr>
            <a:xfrm>
              <a:off x="0" y="0"/>
              <a:ext cx="636678" cy="878646"/>
            </a:xfrm>
            <a:custGeom>
              <a:avLst/>
              <a:gdLst/>
              <a:ahLst/>
              <a:cxnLst/>
              <a:rect l="l" t="t" r="r" b="b"/>
              <a:pathLst>
                <a:path w="636678" h="878646">
                  <a:moveTo>
                    <a:pt x="212341" y="859577"/>
                  </a:moveTo>
                  <a:cubicBezTo>
                    <a:pt x="244982" y="871091"/>
                    <a:pt x="282090" y="878646"/>
                    <a:pt x="318511" y="878646"/>
                  </a:cubicBezTo>
                  <a:cubicBezTo>
                    <a:pt x="354932" y="878646"/>
                    <a:pt x="389979" y="872169"/>
                    <a:pt x="422276" y="860656"/>
                  </a:cubicBezTo>
                  <a:cubicBezTo>
                    <a:pt x="422964" y="860296"/>
                    <a:pt x="423651" y="860296"/>
                    <a:pt x="424338" y="859937"/>
                  </a:cubicBezTo>
                  <a:cubicBezTo>
                    <a:pt x="545626" y="813881"/>
                    <a:pt x="634961" y="692268"/>
                    <a:pt x="636678" y="548682"/>
                  </a:cubicBezTo>
                  <a:lnTo>
                    <a:pt x="636678" y="0"/>
                  </a:lnTo>
                  <a:lnTo>
                    <a:pt x="0" y="0"/>
                  </a:lnTo>
                  <a:lnTo>
                    <a:pt x="0" y="548275"/>
                  </a:lnTo>
                  <a:cubicBezTo>
                    <a:pt x="1718" y="692986"/>
                    <a:pt x="89678" y="814602"/>
                    <a:pt x="212341" y="859577"/>
                  </a:cubicBezTo>
                  <a:close/>
                </a:path>
              </a:pathLst>
            </a:custGeom>
            <a:solidFill>
              <a:srgbClr val="FFBF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24EC17F-4E5C-0E79-3A78-19B6216D4DA2}"/>
                </a:ext>
              </a:extLst>
            </p:cNvPr>
            <p:cNvSpPr txBox="1"/>
            <p:nvPr/>
          </p:nvSpPr>
          <p:spPr>
            <a:xfrm>
              <a:off x="0" y="-47625"/>
              <a:ext cx="636678" cy="7992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B0D2D24A-8C0D-23B9-D3F5-0F0BE5C63D8B}"/>
              </a:ext>
            </a:extLst>
          </p:cNvPr>
          <p:cNvGrpSpPr/>
          <p:nvPr/>
        </p:nvGrpSpPr>
        <p:grpSpPr>
          <a:xfrm>
            <a:off x="314672" y="3769895"/>
            <a:ext cx="5781328" cy="568281"/>
            <a:chOff x="0" y="0"/>
            <a:chExt cx="2165741" cy="22666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79255F6-E9B9-A51C-F242-6268D57EB4EC}"/>
                </a:ext>
              </a:extLst>
            </p:cNvPr>
            <p:cNvSpPr/>
            <p:nvPr/>
          </p:nvSpPr>
          <p:spPr>
            <a:xfrm>
              <a:off x="0" y="0"/>
              <a:ext cx="2165741" cy="226665"/>
            </a:xfrm>
            <a:custGeom>
              <a:avLst/>
              <a:gdLst/>
              <a:ahLst/>
              <a:cxnLst/>
              <a:rect l="l" t="t" r="r" b="b"/>
              <a:pathLst>
                <a:path w="2165741" h="226665">
                  <a:moveTo>
                    <a:pt x="94149" y="0"/>
                  </a:moveTo>
                  <a:lnTo>
                    <a:pt x="2071592" y="0"/>
                  </a:lnTo>
                  <a:cubicBezTo>
                    <a:pt x="2123590" y="0"/>
                    <a:pt x="2165741" y="42152"/>
                    <a:pt x="2165741" y="94149"/>
                  </a:cubicBezTo>
                  <a:lnTo>
                    <a:pt x="2165741" y="132516"/>
                  </a:lnTo>
                  <a:cubicBezTo>
                    <a:pt x="2165741" y="157486"/>
                    <a:pt x="2155822" y="181433"/>
                    <a:pt x="2138166" y="199089"/>
                  </a:cubicBezTo>
                  <a:cubicBezTo>
                    <a:pt x="2120510" y="216746"/>
                    <a:pt x="2096562" y="226665"/>
                    <a:pt x="2071592" y="226665"/>
                  </a:cubicBezTo>
                  <a:lnTo>
                    <a:pt x="94149" y="226665"/>
                  </a:lnTo>
                  <a:cubicBezTo>
                    <a:pt x="69179" y="226665"/>
                    <a:pt x="45232" y="216746"/>
                    <a:pt x="27576" y="199089"/>
                  </a:cubicBezTo>
                  <a:cubicBezTo>
                    <a:pt x="9919" y="181433"/>
                    <a:pt x="0" y="157486"/>
                    <a:pt x="0" y="132516"/>
                  </a:cubicBezTo>
                  <a:lnTo>
                    <a:pt x="0" y="94149"/>
                  </a:lnTo>
                  <a:cubicBezTo>
                    <a:pt x="0" y="69179"/>
                    <a:pt x="9919" y="45232"/>
                    <a:pt x="27576" y="27576"/>
                  </a:cubicBezTo>
                  <a:cubicBezTo>
                    <a:pt x="45232" y="9919"/>
                    <a:pt x="69179" y="0"/>
                    <a:pt x="94149" y="0"/>
                  </a:cubicBezTo>
                  <a:close/>
                </a:path>
              </a:pathLst>
            </a:custGeom>
            <a:solidFill>
              <a:srgbClr val="1B146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DB6724D1-BB46-F257-60B6-B51412EFFAA0}"/>
                </a:ext>
              </a:extLst>
            </p:cNvPr>
            <p:cNvSpPr txBox="1"/>
            <p:nvPr/>
          </p:nvSpPr>
          <p:spPr>
            <a:xfrm>
              <a:off x="0" y="-47625"/>
              <a:ext cx="2165741" cy="27429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DE92A4D6-225A-7AAB-B3C8-01C12AF7A218}"/>
              </a:ext>
            </a:extLst>
          </p:cNvPr>
          <p:cNvSpPr/>
          <p:nvPr/>
        </p:nvSpPr>
        <p:spPr>
          <a:xfrm>
            <a:off x="327371" y="4029384"/>
            <a:ext cx="4439643" cy="2330813"/>
          </a:xfrm>
          <a:custGeom>
            <a:avLst/>
            <a:gdLst/>
            <a:ahLst/>
            <a:cxnLst/>
            <a:rect l="l" t="t" r="r" b="b"/>
            <a:pathLst>
              <a:path w="6659464" h="3496219">
                <a:moveTo>
                  <a:pt x="0" y="0"/>
                </a:moveTo>
                <a:lnTo>
                  <a:pt x="6659464" y="0"/>
                </a:lnTo>
                <a:lnTo>
                  <a:pt x="6659464" y="3496219"/>
                </a:lnTo>
                <a:lnTo>
                  <a:pt x="0" y="34962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0DEBF90-2095-E989-BD85-08774A23A661}"/>
              </a:ext>
            </a:extLst>
          </p:cNvPr>
          <p:cNvSpPr/>
          <p:nvPr/>
        </p:nvSpPr>
        <p:spPr>
          <a:xfrm>
            <a:off x="6248779" y="18369"/>
            <a:ext cx="6168927" cy="6168927"/>
          </a:xfrm>
          <a:custGeom>
            <a:avLst/>
            <a:gdLst/>
            <a:ahLst/>
            <a:cxnLst/>
            <a:rect l="l" t="t" r="r" b="b"/>
            <a:pathLst>
              <a:path w="9253391" h="9253391">
                <a:moveTo>
                  <a:pt x="0" y="0"/>
                </a:moveTo>
                <a:lnTo>
                  <a:pt x="9253391" y="0"/>
                </a:lnTo>
                <a:lnTo>
                  <a:pt x="9253391" y="9253391"/>
                </a:lnTo>
                <a:lnTo>
                  <a:pt x="0" y="9253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F3926A9-FB25-C836-7BEE-FB10ECF28603}"/>
              </a:ext>
            </a:extLst>
          </p:cNvPr>
          <p:cNvSpPr txBox="1"/>
          <p:nvPr/>
        </p:nvSpPr>
        <p:spPr>
          <a:xfrm>
            <a:off x="314672" y="1935871"/>
            <a:ext cx="5768629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44"/>
              </a:lnSpc>
            </a:pPr>
            <a:r>
              <a:rPr lang="en-US" sz="5944" b="1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ANTI-BULLYING WEEK 2026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345B2F3E-44EF-F285-F72C-D0858BFACB6B}"/>
              </a:ext>
            </a:extLst>
          </p:cNvPr>
          <p:cNvSpPr txBox="1"/>
          <p:nvPr/>
        </p:nvSpPr>
        <p:spPr>
          <a:xfrm>
            <a:off x="327371" y="3883559"/>
            <a:ext cx="5553991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00" dirty="0">
                <a:solidFill>
                  <a:srgbClr val="FFFFFF"/>
                </a:solidFill>
                <a:latin typeface="Cera Round Pro" panose="00000500000000000000" pitchFamily="50" charset="0"/>
                <a:ea typeface="Cera Round Pro 1"/>
                <a:cs typeface="Cera Round Pro 1"/>
                <a:sym typeface="Cera Round Pro 1"/>
              </a:rPr>
              <a:t>Monday 16th to Friday 20th November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A2922E7-0D53-5E82-3F0C-99DE00F3D1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785" y="5197558"/>
            <a:ext cx="1803412" cy="1014420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A9DED861-3F10-33E1-C771-6F702950CEDB}"/>
              </a:ext>
            </a:extLst>
          </p:cNvPr>
          <p:cNvSpPr txBox="1"/>
          <p:nvPr/>
        </p:nvSpPr>
        <p:spPr>
          <a:xfrm>
            <a:off x="7207914" y="5538055"/>
            <a:ext cx="5553991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00" dirty="0">
                <a:solidFill>
                  <a:srgbClr val="1B1464"/>
                </a:solidFill>
                <a:latin typeface="Cera Round Pro" panose="00000500000000000000" pitchFamily="50" charset="0"/>
                <a:ea typeface="Cera Round Pro 1"/>
                <a:cs typeface="Cera Round Pro 1"/>
                <a:sym typeface="Cera Round Pro 1"/>
              </a:rPr>
              <a:t>Monday 16th November</a:t>
            </a:r>
          </a:p>
        </p:txBody>
      </p:sp>
    </p:spTree>
    <p:extLst>
      <p:ext uri="{BB962C8B-B14F-4D97-AF65-F5344CB8AC3E}">
        <p14:creationId xmlns:p14="http://schemas.microsoft.com/office/powerpoint/2010/main" val="17929045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 l="-20445" t="-32399" r="-441" b="-26689"/>
          </a:stretch>
        </a:blipFill>
      </a:spPr>
      <a:bodyPr/>
      <a:lstStyle>
        <a:defPPr algn="l">
          <a:defRPr sz="1200" dirty="0"/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01d7a674e3d9425d24106c9d7b922aa3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ee13cada5055c46feea6c380b8682469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BA2F2D-F74E-48F4-9D9A-6992064548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D5AE6D-F459-45F9-A1A7-8956875797F5}">
  <ds:schemaRefs>
    <ds:schemaRef ds:uri="http://schemas.microsoft.com/office/2006/documentManagement/types"/>
    <ds:schemaRef ds:uri="25bce31e-210f-4595-b6f1-ad167b62b966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schemas.microsoft.com/office/infopath/2007/PartnerControls"/>
    <ds:schemaRef ds:uri="16ae49f3-829e-48a4-b770-42088e17cf9e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D6BE4E4-D9B7-4F85-A342-0D0109BF88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</TotalTime>
  <Words>571</Words>
  <Application>Microsoft Office PowerPoint</Application>
  <PresentationFormat>Widescreen</PresentationFormat>
  <Paragraphs>91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Cera Pro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Miry Mayer</dc:creator>
  <cp:lastModifiedBy>Miry Mayer</cp:lastModifiedBy>
  <cp:revision>33</cp:revision>
  <dcterms:created xsi:type="dcterms:W3CDTF">2026-07-22T08:16:46Z</dcterms:created>
  <dcterms:modified xsi:type="dcterms:W3CDTF">2026-09-03T15:04:18Z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