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2"/>
  </p:notesMasterIdLst>
  <p:sldIdLst>
    <p:sldId id="271" r:id="rId5"/>
    <p:sldId id="375" r:id="rId6"/>
    <p:sldId id="384" r:id="rId7"/>
    <p:sldId id="382" r:id="rId8"/>
    <p:sldId id="381" r:id="rId9"/>
    <p:sldId id="383" r:id="rId10"/>
    <p:sldId id="379" r:id="rId11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86ED708-973C-0342-3504-C3FCABE63626}" name="Luke Evason-Browning" initials="LE" userId="S::LEvason-Browning@ncb.org.uk::3595951c-6db8-40c2-9ef3-7844efe92eaa" providerId="AD"/>
  <p188:author id="{1347426F-356F-DEF3-DACB-A333AFF931C3}" name="Miry Mayer" initials="MM" userId="S::MMayer@ncb.org.uk::b6f71374-24ee-45b9-8fd2-9b70b697c2b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1464"/>
    <a:srgbClr val="FFB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303AB97-D712-49EC-BB99-AEF59A80D7E5}" v="1" dt="2026-09-03T15:03:52.7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ke Evason-Browning" userId="3595951c-6db8-40c2-9ef3-7844efe92eaa" providerId="ADAL" clId="{9B421B5B-E1C1-4308-8119-19153AF5E8D2}"/>
    <pc:docChg chg="undo redo custSel addSld delSld modSld">
      <pc:chgData name="Luke Evason-Browning" userId="3595951c-6db8-40c2-9ef3-7844efe92eaa" providerId="ADAL" clId="{9B421B5B-E1C1-4308-8119-19153AF5E8D2}" dt="2026-08-03T11:13:17.468" v="292" actId="47"/>
      <pc:docMkLst>
        <pc:docMk/>
      </pc:docMkLst>
      <pc:sldChg chg="add setBg">
        <pc:chgData name="Luke Evason-Browning" userId="3595951c-6db8-40c2-9ef3-7844efe92eaa" providerId="ADAL" clId="{9B421B5B-E1C1-4308-8119-19153AF5E8D2}" dt="2026-08-03T10:47:33.746" v="2"/>
        <pc:sldMkLst>
          <pc:docMk/>
          <pc:sldMk cId="0" sldId="271"/>
        </pc:sldMkLst>
      </pc:sldChg>
      <pc:sldChg chg="addSp modSp add mod setBg">
        <pc:chgData name="Luke Evason-Browning" userId="3595951c-6db8-40c2-9ef3-7844efe92eaa" providerId="ADAL" clId="{9B421B5B-E1C1-4308-8119-19153AF5E8D2}" dt="2026-08-03T11:13:12.543" v="291"/>
        <pc:sldMkLst>
          <pc:docMk/>
          <pc:sldMk cId="4061752331" sldId="375"/>
        </pc:sldMkLst>
        <pc:spChg chg="mod">
          <ac:chgData name="Luke Evason-Browning" userId="3595951c-6db8-40c2-9ef3-7844efe92eaa" providerId="ADAL" clId="{9B421B5B-E1C1-4308-8119-19153AF5E8D2}" dt="2026-08-03T11:11:00.237" v="263" actId="20577"/>
          <ac:spMkLst>
            <pc:docMk/>
            <pc:sldMk cId="4061752331" sldId="375"/>
            <ac:spMk id="3" creationId="{791BAAC0-9C76-4225-5FA0-C58134FC45FB}"/>
          </ac:spMkLst>
        </pc:spChg>
        <pc:spChg chg="mod">
          <ac:chgData name="Luke Evason-Browning" userId="3595951c-6db8-40c2-9ef3-7844efe92eaa" providerId="ADAL" clId="{9B421B5B-E1C1-4308-8119-19153AF5E8D2}" dt="2026-08-03T11:12:31.546" v="285"/>
          <ac:spMkLst>
            <pc:docMk/>
            <pc:sldMk cId="4061752331" sldId="375"/>
            <ac:spMk id="6" creationId="{E8E1D6C8-65AD-EF18-DECA-C33933F3EA49}"/>
          </ac:spMkLst>
        </pc:spChg>
        <pc:spChg chg="mod">
          <ac:chgData name="Luke Evason-Browning" userId="3595951c-6db8-40c2-9ef3-7844efe92eaa" providerId="ADAL" clId="{9B421B5B-E1C1-4308-8119-19153AF5E8D2}" dt="2026-08-03T11:11:41.519" v="265" actId="20577"/>
          <ac:spMkLst>
            <pc:docMk/>
            <pc:sldMk cId="4061752331" sldId="375"/>
            <ac:spMk id="7" creationId="{503E1EF0-AC03-A804-1E26-2C53D2AA1EDB}"/>
          </ac:spMkLst>
        </pc:spChg>
        <pc:spChg chg="mod">
          <ac:chgData name="Luke Evason-Browning" userId="3595951c-6db8-40c2-9ef3-7844efe92eaa" providerId="ADAL" clId="{9B421B5B-E1C1-4308-8119-19153AF5E8D2}" dt="2026-08-03T11:12:43.003" v="288"/>
          <ac:spMkLst>
            <pc:docMk/>
            <pc:sldMk cId="4061752331" sldId="375"/>
            <ac:spMk id="10" creationId="{7BD7952D-882B-C4A0-7EBC-68B99CC64516}"/>
          </ac:spMkLst>
        </pc:spChg>
        <pc:spChg chg="mod">
          <ac:chgData name="Luke Evason-Browning" userId="3595951c-6db8-40c2-9ef3-7844efe92eaa" providerId="ADAL" clId="{9B421B5B-E1C1-4308-8119-19153AF5E8D2}" dt="2026-08-03T11:12:22.284" v="284"/>
          <ac:spMkLst>
            <pc:docMk/>
            <pc:sldMk cId="4061752331" sldId="375"/>
            <ac:spMk id="11" creationId="{19308DEA-A503-58CC-649D-4906EC0AF1CD}"/>
          </ac:spMkLst>
        </pc:spChg>
        <pc:spChg chg="mod">
          <ac:chgData name="Luke Evason-Browning" userId="3595951c-6db8-40c2-9ef3-7844efe92eaa" providerId="ADAL" clId="{9B421B5B-E1C1-4308-8119-19153AF5E8D2}" dt="2026-08-03T11:11:42.187" v="266" actId="20577"/>
          <ac:spMkLst>
            <pc:docMk/>
            <pc:sldMk cId="4061752331" sldId="375"/>
            <ac:spMk id="12" creationId="{1E0948C8-0E03-C3EF-C375-511F62F50B25}"/>
          </ac:spMkLst>
        </pc:spChg>
        <pc:spChg chg="mod">
          <ac:chgData name="Luke Evason-Browning" userId="3595951c-6db8-40c2-9ef3-7844efe92eaa" providerId="ADAL" clId="{9B421B5B-E1C1-4308-8119-19153AF5E8D2}" dt="2026-08-03T11:11:43.149" v="267" actId="20577"/>
          <ac:spMkLst>
            <pc:docMk/>
            <pc:sldMk cId="4061752331" sldId="375"/>
            <ac:spMk id="15" creationId="{EE7784E2-CA74-836A-3957-3200F97426A8}"/>
          </ac:spMkLst>
        </pc:spChg>
        <pc:spChg chg="mod">
          <ac:chgData name="Luke Evason-Browning" userId="3595951c-6db8-40c2-9ef3-7844efe92eaa" providerId="ADAL" clId="{9B421B5B-E1C1-4308-8119-19153AF5E8D2}" dt="2026-08-03T11:11:40.846" v="264" actId="20577"/>
          <ac:spMkLst>
            <pc:docMk/>
            <pc:sldMk cId="4061752331" sldId="375"/>
            <ac:spMk id="17" creationId="{0B4107A5-FA80-53B9-35BC-D6555D224FF3}"/>
          </ac:spMkLst>
        </pc:spChg>
        <pc:spChg chg="mod">
          <ac:chgData name="Luke Evason-Browning" userId="3595951c-6db8-40c2-9ef3-7844efe92eaa" providerId="ADAL" clId="{9B421B5B-E1C1-4308-8119-19153AF5E8D2}" dt="2026-08-03T11:11:44.014" v="268" actId="20577"/>
          <ac:spMkLst>
            <pc:docMk/>
            <pc:sldMk cId="4061752331" sldId="375"/>
            <ac:spMk id="18" creationId="{A069DA03-8D91-71B9-AC02-6A258A942D38}"/>
          </ac:spMkLst>
        </pc:spChg>
        <pc:spChg chg="mod">
          <ac:chgData name="Luke Evason-Browning" userId="3595951c-6db8-40c2-9ef3-7844efe92eaa" providerId="ADAL" clId="{9B421B5B-E1C1-4308-8119-19153AF5E8D2}" dt="2026-08-03T11:11:44.778" v="269" actId="20577"/>
          <ac:spMkLst>
            <pc:docMk/>
            <pc:sldMk cId="4061752331" sldId="375"/>
            <ac:spMk id="20" creationId="{C3CC7298-4B82-06DC-F785-F22620CFD01A}"/>
          </ac:spMkLst>
        </pc:spChg>
        <pc:spChg chg="mod">
          <ac:chgData name="Luke Evason-Browning" userId="3595951c-6db8-40c2-9ef3-7844efe92eaa" providerId="ADAL" clId="{9B421B5B-E1C1-4308-8119-19153AF5E8D2}" dt="2026-08-03T11:12:53.653" v="289"/>
          <ac:spMkLst>
            <pc:docMk/>
            <pc:sldMk cId="4061752331" sldId="375"/>
            <ac:spMk id="22" creationId="{0A575FEF-ACD0-EDC2-7DDC-BEBB65CC934E}"/>
          </ac:spMkLst>
        </pc:spChg>
        <pc:spChg chg="mod">
          <ac:chgData name="Luke Evason-Browning" userId="3595951c-6db8-40c2-9ef3-7844efe92eaa" providerId="ADAL" clId="{9B421B5B-E1C1-4308-8119-19153AF5E8D2}" dt="2026-08-03T11:13:02.706" v="290"/>
          <ac:spMkLst>
            <pc:docMk/>
            <pc:sldMk cId="4061752331" sldId="375"/>
            <ac:spMk id="26" creationId="{CEE4838B-567C-7781-61CC-622E324905EE}"/>
          </ac:spMkLst>
        </pc:spChg>
        <pc:spChg chg="mod">
          <ac:chgData name="Luke Evason-Browning" userId="3595951c-6db8-40c2-9ef3-7844efe92eaa" providerId="ADAL" clId="{9B421B5B-E1C1-4308-8119-19153AF5E8D2}" dt="2026-08-03T11:13:12.543" v="291"/>
          <ac:spMkLst>
            <pc:docMk/>
            <pc:sldMk cId="4061752331" sldId="375"/>
            <ac:spMk id="30" creationId="{6C3DB346-473F-D628-51D9-232F22FA91F1}"/>
          </ac:spMkLst>
        </pc:spChg>
        <pc:picChg chg="add">
          <ac:chgData name="Luke Evason-Browning" userId="3595951c-6db8-40c2-9ef3-7844efe92eaa" providerId="ADAL" clId="{9B421B5B-E1C1-4308-8119-19153AF5E8D2}" dt="2026-08-03T11:11:45.884" v="270" actId="22"/>
          <ac:picMkLst>
            <pc:docMk/>
            <pc:sldMk cId="4061752331" sldId="375"/>
            <ac:picMk id="8" creationId="{3CACFF11-AE0F-0919-F6C5-8005CCA7E1F7}"/>
          </ac:picMkLst>
        </pc:picChg>
        <pc:picChg chg="add mod">
          <ac:chgData name="Luke Evason-Browning" userId="3595951c-6db8-40c2-9ef3-7844efe92eaa" providerId="ADAL" clId="{9B421B5B-E1C1-4308-8119-19153AF5E8D2}" dt="2026-08-03T11:11:49.254" v="272" actId="1076"/>
          <ac:picMkLst>
            <pc:docMk/>
            <pc:sldMk cId="4061752331" sldId="375"/>
            <ac:picMk id="13" creationId="{5FC0384C-3A9C-E4A0-43FF-0D06FB4A14BD}"/>
          </ac:picMkLst>
        </pc:picChg>
        <pc:picChg chg="add mod">
          <ac:chgData name="Luke Evason-Browning" userId="3595951c-6db8-40c2-9ef3-7844efe92eaa" providerId="ADAL" clId="{9B421B5B-E1C1-4308-8119-19153AF5E8D2}" dt="2026-08-03T11:11:52.924" v="274" actId="1076"/>
          <ac:picMkLst>
            <pc:docMk/>
            <pc:sldMk cId="4061752331" sldId="375"/>
            <ac:picMk id="16" creationId="{049860DD-E436-E5DB-23B1-FDBD441458A3}"/>
          </ac:picMkLst>
        </pc:picChg>
        <pc:picChg chg="add mod">
          <ac:chgData name="Luke Evason-Browning" userId="3595951c-6db8-40c2-9ef3-7844efe92eaa" providerId="ADAL" clId="{9B421B5B-E1C1-4308-8119-19153AF5E8D2}" dt="2026-08-03T11:11:56.957" v="278" actId="1038"/>
          <ac:picMkLst>
            <pc:docMk/>
            <pc:sldMk cId="4061752331" sldId="375"/>
            <ac:picMk id="21" creationId="{0E0D640E-712D-D942-18E9-B01D25730800}"/>
          </ac:picMkLst>
        </pc:picChg>
        <pc:picChg chg="add mod">
          <ac:chgData name="Luke Evason-Browning" userId="3595951c-6db8-40c2-9ef3-7844efe92eaa" providerId="ADAL" clId="{9B421B5B-E1C1-4308-8119-19153AF5E8D2}" dt="2026-08-03T11:12:06.254" v="283" actId="1035"/>
          <ac:picMkLst>
            <pc:docMk/>
            <pc:sldMk cId="4061752331" sldId="375"/>
            <ac:picMk id="24" creationId="{4E8591C3-E665-5687-0860-24143B41C226}"/>
          </ac:picMkLst>
        </pc:picChg>
        <pc:picChg chg="add mod">
          <ac:chgData name="Luke Evason-Browning" userId="3595951c-6db8-40c2-9ef3-7844efe92eaa" providerId="ADAL" clId="{9B421B5B-E1C1-4308-8119-19153AF5E8D2}" dt="2026-08-03T11:12:04.734" v="282" actId="1076"/>
          <ac:picMkLst>
            <pc:docMk/>
            <pc:sldMk cId="4061752331" sldId="375"/>
            <ac:picMk id="27" creationId="{5674A285-1ED8-38B6-6633-78B4AA903548}"/>
          </ac:picMkLst>
        </pc:picChg>
      </pc:sldChg>
      <pc:sldChg chg="add setBg">
        <pc:chgData name="Luke Evason-Browning" userId="3595951c-6db8-40c2-9ef3-7844efe92eaa" providerId="ADAL" clId="{9B421B5B-E1C1-4308-8119-19153AF5E8D2}" dt="2026-08-03T11:04:06.037" v="190"/>
        <pc:sldMkLst>
          <pc:docMk/>
          <pc:sldMk cId="1792904519" sldId="379"/>
        </pc:sldMkLst>
      </pc:sldChg>
      <pc:sldChg chg="modSp add mod setBg">
        <pc:chgData name="Luke Evason-Browning" userId="3595951c-6db8-40c2-9ef3-7844efe92eaa" providerId="ADAL" clId="{9B421B5B-E1C1-4308-8119-19153AF5E8D2}" dt="2026-08-03T11:07:29.121" v="219" actId="14826"/>
        <pc:sldMkLst>
          <pc:docMk/>
          <pc:sldMk cId="1109442693" sldId="381"/>
        </pc:sldMkLst>
        <pc:spChg chg="mod">
          <ac:chgData name="Luke Evason-Browning" userId="3595951c-6db8-40c2-9ef3-7844efe92eaa" providerId="ADAL" clId="{9B421B5B-E1C1-4308-8119-19153AF5E8D2}" dt="2026-08-03T11:07:29.121" v="219" actId="14826"/>
          <ac:spMkLst>
            <pc:docMk/>
            <pc:sldMk cId="1109442693" sldId="381"/>
            <ac:spMk id="3" creationId="{34C6DE57-95AA-E113-DE87-6E922AA9B21C}"/>
          </ac:spMkLst>
        </pc:spChg>
        <pc:spChg chg="mod">
          <ac:chgData name="Luke Evason-Browning" userId="3595951c-6db8-40c2-9ef3-7844efe92eaa" providerId="ADAL" clId="{9B421B5B-E1C1-4308-8119-19153AF5E8D2}" dt="2026-08-03T11:03:34.277" v="183" actId="1076"/>
          <ac:spMkLst>
            <pc:docMk/>
            <pc:sldMk cId="1109442693" sldId="381"/>
            <ac:spMk id="7" creationId="{1BB57A04-A378-6563-978E-7E323D80FED4}"/>
          </ac:spMkLst>
        </pc:spChg>
        <pc:grpChg chg="mod">
          <ac:chgData name="Luke Evason-Browning" userId="3595951c-6db8-40c2-9ef3-7844efe92eaa" providerId="ADAL" clId="{9B421B5B-E1C1-4308-8119-19153AF5E8D2}" dt="2026-08-03T11:04:18.996" v="193" actId="1076"/>
          <ac:grpSpMkLst>
            <pc:docMk/>
            <pc:sldMk cId="1109442693" sldId="381"/>
            <ac:grpSpMk id="8" creationId="{B968A6B7-7575-3EE5-B623-DCB49A4648E7}"/>
          </ac:grpSpMkLst>
        </pc:grpChg>
      </pc:sldChg>
      <pc:sldChg chg="addSp delSp modSp add mod setBg">
        <pc:chgData name="Luke Evason-Browning" userId="3595951c-6db8-40c2-9ef3-7844efe92eaa" providerId="ADAL" clId="{9B421B5B-E1C1-4308-8119-19153AF5E8D2}" dt="2026-08-03T11:02:22.073" v="175" actId="1035"/>
        <pc:sldMkLst>
          <pc:docMk/>
          <pc:sldMk cId="3135871816" sldId="382"/>
        </pc:sldMkLst>
        <pc:spChg chg="mod">
          <ac:chgData name="Luke Evason-Browning" userId="3595951c-6db8-40c2-9ef3-7844efe92eaa" providerId="ADAL" clId="{9B421B5B-E1C1-4308-8119-19153AF5E8D2}" dt="2026-08-03T10:52:14.643" v="41"/>
          <ac:spMkLst>
            <pc:docMk/>
            <pc:sldMk cId="3135871816" sldId="382"/>
            <ac:spMk id="3" creationId="{020639E1-2AC9-A381-1B03-9D2A5E300408}"/>
          </ac:spMkLst>
        </pc:spChg>
        <pc:spChg chg="add mod">
          <ac:chgData name="Luke Evason-Browning" userId="3595951c-6db8-40c2-9ef3-7844efe92eaa" providerId="ADAL" clId="{9B421B5B-E1C1-4308-8119-19153AF5E8D2}" dt="2026-08-03T10:53:29.675" v="58" actId="1035"/>
          <ac:spMkLst>
            <pc:docMk/>
            <pc:sldMk cId="3135871816" sldId="382"/>
            <ac:spMk id="6" creationId="{FC96CD77-E63E-30E6-F918-C84AA7F851FF}"/>
          </ac:spMkLst>
        </pc:spChg>
        <pc:spChg chg="add del mod">
          <ac:chgData name="Luke Evason-Browning" userId="3595951c-6db8-40c2-9ef3-7844efe92eaa" providerId="ADAL" clId="{9B421B5B-E1C1-4308-8119-19153AF5E8D2}" dt="2026-08-03T10:57:05.304" v="158" actId="1076"/>
          <ac:spMkLst>
            <pc:docMk/>
            <pc:sldMk cId="3135871816" sldId="382"/>
            <ac:spMk id="7" creationId="{AB70596E-4089-7E6F-F6BA-5958EEED239E}"/>
          </ac:spMkLst>
        </pc:spChg>
        <pc:spChg chg="add mod">
          <ac:chgData name="Luke Evason-Browning" userId="3595951c-6db8-40c2-9ef3-7844efe92eaa" providerId="ADAL" clId="{9B421B5B-E1C1-4308-8119-19153AF5E8D2}" dt="2026-08-03T10:53:32.474" v="61" actId="1035"/>
          <ac:spMkLst>
            <pc:docMk/>
            <pc:sldMk cId="3135871816" sldId="382"/>
            <ac:spMk id="9" creationId="{C17010D4-FACF-C500-47D3-625A53C132C8}"/>
          </ac:spMkLst>
        </pc:spChg>
        <pc:spChg chg="add mod ord">
          <ac:chgData name="Luke Evason-Browning" userId="3595951c-6db8-40c2-9ef3-7844efe92eaa" providerId="ADAL" clId="{9B421B5B-E1C1-4308-8119-19153AF5E8D2}" dt="2026-08-03T10:56:59.845" v="156" actId="167"/>
          <ac:spMkLst>
            <pc:docMk/>
            <pc:sldMk cId="3135871816" sldId="382"/>
            <ac:spMk id="13" creationId="{9BAA7EDE-777D-7D97-60CC-F1CD967DE046}"/>
          </ac:spMkLst>
        </pc:spChg>
        <pc:spChg chg="add mod ord">
          <ac:chgData name="Luke Evason-Browning" userId="3595951c-6db8-40c2-9ef3-7844efe92eaa" providerId="ADAL" clId="{9B421B5B-E1C1-4308-8119-19153AF5E8D2}" dt="2026-08-03T10:57:30.179" v="167" actId="167"/>
          <ac:spMkLst>
            <pc:docMk/>
            <pc:sldMk cId="3135871816" sldId="382"/>
            <ac:spMk id="15" creationId="{2D832A9B-EAF3-C7A1-80E4-B3C3ED7DFC35}"/>
          </ac:spMkLst>
        </pc:spChg>
        <pc:spChg chg="mod">
          <ac:chgData name="Luke Evason-Browning" userId="3595951c-6db8-40c2-9ef3-7844efe92eaa" providerId="ADAL" clId="{9B421B5B-E1C1-4308-8119-19153AF5E8D2}" dt="2026-08-03T10:53:08.894" v="46" actId="14100"/>
          <ac:spMkLst>
            <pc:docMk/>
            <pc:sldMk cId="3135871816" sldId="382"/>
            <ac:spMk id="18" creationId="{F5849D7C-1453-8D36-2C4D-BFCE25454785}"/>
          </ac:spMkLst>
        </pc:spChg>
        <pc:spChg chg="mod">
          <ac:chgData name="Luke Evason-Browning" userId="3595951c-6db8-40c2-9ef3-7844efe92eaa" providerId="ADAL" clId="{9B421B5B-E1C1-4308-8119-19153AF5E8D2}" dt="2026-08-03T10:57:47.755" v="170" actId="1038"/>
          <ac:spMkLst>
            <pc:docMk/>
            <pc:sldMk cId="3135871816" sldId="382"/>
            <ac:spMk id="27" creationId="{D12A02B1-6A8D-8B2B-ED52-F4AF92EFA601}"/>
          </ac:spMkLst>
        </pc:spChg>
        <pc:spChg chg="mod">
          <ac:chgData name="Luke Evason-Browning" userId="3595951c-6db8-40c2-9ef3-7844efe92eaa" providerId="ADAL" clId="{9B421B5B-E1C1-4308-8119-19153AF5E8D2}" dt="2026-08-03T10:53:00.668" v="44" actId="1076"/>
          <ac:spMkLst>
            <pc:docMk/>
            <pc:sldMk cId="3135871816" sldId="382"/>
            <ac:spMk id="38" creationId="{451FD0B7-1EA0-C1FA-31B3-5ED773BBD81B}"/>
          </ac:spMkLst>
        </pc:spChg>
        <pc:spChg chg="mod">
          <ac:chgData name="Luke Evason-Browning" userId="3595951c-6db8-40c2-9ef3-7844efe92eaa" providerId="ADAL" clId="{9B421B5B-E1C1-4308-8119-19153AF5E8D2}" dt="2026-08-03T10:57:52.171" v="172" actId="1037"/>
          <ac:spMkLst>
            <pc:docMk/>
            <pc:sldMk cId="3135871816" sldId="382"/>
            <ac:spMk id="42" creationId="{9792C438-3D58-192B-84C2-C4FC08DAE65C}"/>
          </ac:spMkLst>
        </pc:spChg>
        <pc:spChg chg="mod">
          <ac:chgData name="Luke Evason-Browning" userId="3595951c-6db8-40c2-9ef3-7844efe92eaa" providerId="ADAL" clId="{9B421B5B-E1C1-4308-8119-19153AF5E8D2}" dt="2026-08-03T10:57:33.246" v="169" actId="1035"/>
          <ac:spMkLst>
            <pc:docMk/>
            <pc:sldMk cId="3135871816" sldId="382"/>
            <ac:spMk id="44" creationId="{E5CD8BA8-B3BC-B564-54AE-953F12E6FBDB}"/>
          </ac:spMkLst>
        </pc:spChg>
        <pc:spChg chg="mod">
          <ac:chgData name="Luke Evason-Browning" userId="3595951c-6db8-40c2-9ef3-7844efe92eaa" providerId="ADAL" clId="{9B421B5B-E1C1-4308-8119-19153AF5E8D2}" dt="2026-08-03T11:02:22.073" v="175" actId="1035"/>
          <ac:spMkLst>
            <pc:docMk/>
            <pc:sldMk cId="3135871816" sldId="382"/>
            <ac:spMk id="46" creationId="{B0FC8611-C156-C1BC-2B10-36E3B051E9F3}"/>
          </ac:spMkLst>
        </pc:spChg>
        <pc:spChg chg="mod">
          <ac:chgData name="Luke Evason-Browning" userId="3595951c-6db8-40c2-9ef3-7844efe92eaa" providerId="ADAL" clId="{9B421B5B-E1C1-4308-8119-19153AF5E8D2}" dt="2026-08-03T10:53:36.417" v="62" actId="1076"/>
          <ac:spMkLst>
            <pc:docMk/>
            <pc:sldMk cId="3135871816" sldId="382"/>
            <ac:spMk id="48" creationId="{0A6AF836-6E66-9C1E-51A5-4930E0494A57}"/>
          </ac:spMkLst>
        </pc:spChg>
        <pc:spChg chg="mod">
          <ac:chgData name="Luke Evason-Browning" userId="3595951c-6db8-40c2-9ef3-7844efe92eaa" providerId="ADAL" clId="{9B421B5B-E1C1-4308-8119-19153AF5E8D2}" dt="2026-08-03T10:55:14.043" v="106" actId="1035"/>
          <ac:spMkLst>
            <pc:docMk/>
            <pc:sldMk cId="3135871816" sldId="382"/>
            <ac:spMk id="50" creationId="{807103A8-6F81-50EA-B617-0E30B3A1F8FC}"/>
          </ac:spMkLst>
        </pc:spChg>
        <pc:spChg chg="mod">
          <ac:chgData name="Luke Evason-Browning" userId="3595951c-6db8-40c2-9ef3-7844efe92eaa" providerId="ADAL" clId="{9B421B5B-E1C1-4308-8119-19153AF5E8D2}" dt="2026-08-03T10:55:29.334" v="125" actId="1035"/>
          <ac:spMkLst>
            <pc:docMk/>
            <pc:sldMk cId="3135871816" sldId="382"/>
            <ac:spMk id="52" creationId="{CEAEC88F-0621-9A84-20EB-B030958782CA}"/>
          </ac:spMkLst>
        </pc:spChg>
        <pc:picChg chg="add mod ord modCrop">
          <ac:chgData name="Luke Evason-Browning" userId="3595951c-6db8-40c2-9ef3-7844efe92eaa" providerId="ADAL" clId="{9B421B5B-E1C1-4308-8119-19153AF5E8D2}" dt="2026-08-03T10:57:54.091" v="173" actId="1038"/>
          <ac:picMkLst>
            <pc:docMk/>
            <pc:sldMk cId="3135871816" sldId="382"/>
            <ac:picMk id="21" creationId="{44070566-5BC9-C431-BB2A-8D64075F6153}"/>
          </ac:picMkLst>
        </pc:picChg>
        <pc:picChg chg="add mod ord">
          <ac:chgData name="Luke Evason-Browning" userId="3595951c-6db8-40c2-9ef3-7844efe92eaa" providerId="ADAL" clId="{9B421B5B-E1C1-4308-8119-19153AF5E8D2}" dt="2026-08-03T10:57:27.374" v="166" actId="167"/>
          <ac:picMkLst>
            <pc:docMk/>
            <pc:sldMk cId="3135871816" sldId="382"/>
            <ac:picMk id="24" creationId="{CF3C04D9-77A3-D378-7D38-B8B2010136F7}"/>
          </ac:picMkLst>
        </pc:picChg>
      </pc:sldChg>
      <pc:sldChg chg="modSp add mod setBg">
        <pc:chgData name="Luke Evason-Browning" userId="3595951c-6db8-40c2-9ef3-7844efe92eaa" providerId="ADAL" clId="{9B421B5B-E1C1-4308-8119-19153AF5E8D2}" dt="2026-08-03T11:05:10.689" v="202" actId="14100"/>
        <pc:sldMkLst>
          <pc:docMk/>
          <pc:sldMk cId="2351272118" sldId="383"/>
        </pc:sldMkLst>
        <pc:spChg chg="mod">
          <ac:chgData name="Luke Evason-Browning" userId="3595951c-6db8-40c2-9ef3-7844efe92eaa" providerId="ADAL" clId="{9B421B5B-E1C1-4308-8119-19153AF5E8D2}" dt="2026-08-03T11:05:04.524" v="200" actId="1076"/>
          <ac:spMkLst>
            <pc:docMk/>
            <pc:sldMk cId="2351272118" sldId="383"/>
            <ac:spMk id="19" creationId="{EE2BEC5F-716E-4E6D-0BEA-3E9850C34607}"/>
          </ac:spMkLst>
        </pc:spChg>
        <pc:grpChg chg="mod">
          <ac:chgData name="Luke Evason-Browning" userId="3595951c-6db8-40c2-9ef3-7844efe92eaa" providerId="ADAL" clId="{9B421B5B-E1C1-4308-8119-19153AF5E8D2}" dt="2026-08-03T11:05:10.689" v="202" actId="14100"/>
          <ac:grpSpMkLst>
            <pc:docMk/>
            <pc:sldMk cId="2351272118" sldId="383"/>
            <ac:grpSpMk id="13" creationId="{FE33B044-A0AC-9CDE-F1C9-6ED9FAE8ED0D}"/>
          </ac:grpSpMkLst>
        </pc:grpChg>
      </pc:sldChg>
      <pc:sldChg chg="modSp add mod setBg">
        <pc:chgData name="Luke Evason-Browning" userId="3595951c-6db8-40c2-9ef3-7844efe92eaa" providerId="ADAL" clId="{9B421B5B-E1C1-4308-8119-19153AF5E8D2}" dt="2026-08-03T11:08:23.233" v="221" actId="14826"/>
        <pc:sldMkLst>
          <pc:docMk/>
          <pc:sldMk cId="58469199" sldId="384"/>
        </pc:sldMkLst>
        <pc:spChg chg="mod">
          <ac:chgData name="Luke Evason-Browning" userId="3595951c-6db8-40c2-9ef3-7844efe92eaa" providerId="ADAL" clId="{9B421B5B-E1C1-4308-8119-19153AF5E8D2}" dt="2026-08-03T11:08:23.233" v="221" actId="14826"/>
          <ac:spMkLst>
            <pc:docMk/>
            <pc:sldMk cId="58469199" sldId="384"/>
            <ac:spMk id="3" creationId="{E7C48005-BADC-E626-1589-E20504AAE7A3}"/>
          </ac:spMkLst>
        </pc:spChg>
        <pc:spChg chg="mod">
          <ac:chgData name="Luke Evason-Browning" userId="3595951c-6db8-40c2-9ef3-7844efe92eaa" providerId="ADAL" clId="{9B421B5B-E1C1-4308-8119-19153AF5E8D2}" dt="2026-08-03T11:06:37.954" v="216" actId="1076"/>
          <ac:spMkLst>
            <pc:docMk/>
            <pc:sldMk cId="58469199" sldId="384"/>
            <ac:spMk id="7" creationId="{6B0E26A1-92D4-7E8F-AF25-BD6C71401C8E}"/>
          </ac:spMkLst>
        </pc:spChg>
        <pc:grpChg chg="mod">
          <ac:chgData name="Luke Evason-Browning" userId="3595951c-6db8-40c2-9ef3-7844efe92eaa" providerId="ADAL" clId="{9B421B5B-E1C1-4308-8119-19153AF5E8D2}" dt="2026-08-03T11:06:35.844" v="215" actId="1076"/>
          <ac:grpSpMkLst>
            <pc:docMk/>
            <pc:sldMk cId="58469199" sldId="384"/>
            <ac:grpSpMk id="8" creationId="{198D40C3-970C-CB4C-389D-E56BBC3365AE}"/>
          </ac:grpSpMkLst>
        </pc:grpChg>
      </pc:sldChg>
    </pc:docChg>
  </pc:docChgLst>
  <pc:docChgLst>
    <pc:chgData name="Miry Mayer" userId="b6f71374-24ee-45b9-8fd2-9b70b697c2b0" providerId="ADAL" clId="{5633E6F0-B5FB-4398-AB3B-2FAF0172DE70}"/>
    <pc:docChg chg="modSld">
      <pc:chgData name="Miry Mayer" userId="b6f71374-24ee-45b9-8fd2-9b70b697c2b0" providerId="ADAL" clId="{5633E6F0-B5FB-4398-AB3B-2FAF0172DE70}" dt="2026-08-17T11:34:33.669" v="30" actId="12"/>
      <pc:docMkLst>
        <pc:docMk/>
      </pc:docMkLst>
      <pc:sldChg chg="modNotesTx">
        <pc:chgData name="Miry Mayer" userId="b6f71374-24ee-45b9-8fd2-9b70b697c2b0" providerId="ADAL" clId="{5633E6F0-B5FB-4398-AB3B-2FAF0172DE70}" dt="2026-08-17T11:31:33.549" v="12" actId="20577"/>
        <pc:sldMkLst>
          <pc:docMk/>
          <pc:sldMk cId="4061752331" sldId="375"/>
        </pc:sldMkLst>
      </pc:sldChg>
      <pc:sldChg chg="modNotesTx">
        <pc:chgData name="Miry Mayer" userId="b6f71374-24ee-45b9-8fd2-9b70b697c2b0" providerId="ADAL" clId="{5633E6F0-B5FB-4398-AB3B-2FAF0172DE70}" dt="2026-08-17T11:34:17.421" v="29" actId="20577"/>
        <pc:sldMkLst>
          <pc:docMk/>
          <pc:sldMk cId="1109442693" sldId="381"/>
        </pc:sldMkLst>
      </pc:sldChg>
      <pc:sldChg chg="modSp mod modNotesTx">
        <pc:chgData name="Miry Mayer" userId="b6f71374-24ee-45b9-8fd2-9b70b697c2b0" providerId="ADAL" clId="{5633E6F0-B5FB-4398-AB3B-2FAF0172DE70}" dt="2026-08-17T11:33:28.447" v="25" actId="12"/>
        <pc:sldMkLst>
          <pc:docMk/>
          <pc:sldMk cId="3135871816" sldId="382"/>
        </pc:sldMkLst>
        <pc:spChg chg="mod">
          <ac:chgData name="Miry Mayer" userId="b6f71374-24ee-45b9-8fd2-9b70b697c2b0" providerId="ADAL" clId="{5633E6F0-B5FB-4398-AB3B-2FAF0172DE70}" dt="2026-08-06T14:49:43.784" v="5" actId="1076"/>
          <ac:spMkLst>
            <pc:docMk/>
            <pc:sldMk cId="3135871816" sldId="382"/>
            <ac:spMk id="48" creationId="{0A6AF836-6E66-9C1E-51A5-4930E0494A57}"/>
          </ac:spMkLst>
        </pc:spChg>
        <pc:spChg chg="mod">
          <ac:chgData name="Miry Mayer" userId="b6f71374-24ee-45b9-8fd2-9b70b697c2b0" providerId="ADAL" clId="{5633E6F0-B5FB-4398-AB3B-2FAF0172DE70}" dt="2026-08-17T10:43:34.815" v="6" actId="27107"/>
          <ac:spMkLst>
            <pc:docMk/>
            <pc:sldMk cId="3135871816" sldId="382"/>
            <ac:spMk id="52" creationId="{CEAEC88F-0621-9A84-20EB-B030958782CA}"/>
          </ac:spMkLst>
        </pc:spChg>
      </pc:sldChg>
      <pc:sldChg chg="modNotesTx">
        <pc:chgData name="Miry Mayer" userId="b6f71374-24ee-45b9-8fd2-9b70b697c2b0" providerId="ADAL" clId="{5633E6F0-B5FB-4398-AB3B-2FAF0172DE70}" dt="2026-08-17T11:34:33.669" v="30" actId="12"/>
        <pc:sldMkLst>
          <pc:docMk/>
          <pc:sldMk cId="2351272118" sldId="383"/>
        </pc:sldMkLst>
      </pc:sldChg>
      <pc:sldChg chg="modNotesTx">
        <pc:chgData name="Miry Mayer" userId="b6f71374-24ee-45b9-8fd2-9b70b697c2b0" providerId="ADAL" clId="{5633E6F0-B5FB-4398-AB3B-2FAF0172DE70}" dt="2026-08-17T11:32:44.457" v="19" actId="20577"/>
        <pc:sldMkLst>
          <pc:docMk/>
          <pc:sldMk cId="58469199" sldId="38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9B9BC0-302C-4CC5-8547-0C4C8D41F84E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8B70CE-48B4-4C54-80E6-04E01874BF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42451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CE4E80-C9A4-43B2-7C16-40F87C299B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865F07-A0CA-B1A7-FAED-872C612985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2D6262-17FB-A8E9-6BA3-F77EA989B4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Explain that there are no right or wrong answers. Read a series of statements.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Pupils move to one side of the room for "Agree" and the other for "Disagree". Those unsure can stand in the middle.</a:t>
            </a:r>
            <a:endParaRPr lang="en-GB" sz="1200">
              <a:effectLst/>
            </a:endParaRPr>
          </a:p>
          <a:p>
            <a:pPr rtl="0"/>
            <a:endParaRPr lang="en-GB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Statements:</a:t>
            </a:r>
            <a:endParaRPr lang="en-GB" sz="1200">
              <a:effectLst/>
            </a:endParaRPr>
          </a:p>
          <a:p>
            <a:pPr rtl="0"/>
            <a:endParaRPr lang="en-GB" sz="120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Most people would speak up if they saw bullying</a:t>
            </a:r>
            <a:endParaRPr lang="en-GB" sz="120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Speaking up usually makes things better</a:t>
            </a:r>
            <a:endParaRPr lang="en-GB" sz="120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is easier to stay silent than get involved</a:t>
            </a:r>
            <a:endParaRPr lang="en-GB" sz="120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Reporting bullying is the same as telling tales</a:t>
            </a:r>
            <a:endParaRPr lang="en-GB" sz="120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Young people are often worried about being judged</a:t>
            </a:r>
            <a:endParaRPr lang="en-GB" sz="120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Schools can only tackle bullying if they know about it</a:t>
            </a:r>
            <a:endParaRPr lang="en-GB" sz="1200">
              <a:effectLst/>
            </a:endParaRPr>
          </a:p>
          <a:p>
            <a:pPr rtl="0"/>
            <a:endParaRPr lang="en-GB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After each statement ask selected pupils to explain their reasoning. Encourage respectful debate. Explain that the lesson will explore why speaking up can sometimes be difficult.</a:t>
            </a:r>
            <a:endParaRPr lang="en-GB" sz="1200">
              <a:effectLst/>
            </a:endParaRPr>
          </a:p>
          <a:p>
            <a:endParaRPr lang="en-GB" sz="1200" b="0" i="0">
              <a:solidFill>
                <a:srgbClr val="1B1464"/>
              </a:solidFill>
              <a:effectLst/>
              <a:latin typeface="Cera Pro" panose="00000500000000000000" pitchFamily="50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1679A9-23C7-6080-CD12-4FF2D34FFA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62813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582A4-AAA4-DD94-0C12-7821393A0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5C1692-8F98-72C0-55F0-2D0A27DF21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027953-92B9-40A5-F71D-B31C4A5CBA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Place large sheets of paper around the room with the following headings:</a:t>
            </a:r>
            <a:endParaRPr lang="en-GB" sz="1200">
              <a:effectLst/>
            </a:endParaRPr>
          </a:p>
          <a:p>
            <a:pPr lvl="0" rtl="0"/>
            <a:endParaRPr lang="en-GB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Fear</a:t>
            </a:r>
            <a:endParaRPr lang="en-GB" sz="120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Embarrassment</a:t>
            </a:r>
            <a:endParaRPr lang="en-GB" sz="120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Peer pressure</a:t>
            </a:r>
            <a:endParaRPr lang="en-GB" sz="120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 wanting attention</a:t>
            </a:r>
            <a:endParaRPr lang="en-GB" sz="120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 trusting adults</a:t>
            </a:r>
            <a:endParaRPr lang="en-GB" sz="120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 knowing what to do</a:t>
            </a:r>
            <a:endParaRPr lang="en-GB" sz="120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Thinking it won't make a difference</a:t>
            </a:r>
            <a:endParaRPr lang="en-GB" sz="1200">
              <a:effectLst/>
            </a:endParaRPr>
          </a:p>
          <a:p>
            <a:pPr rtl="0"/>
            <a:endParaRPr lang="en-GB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Pupils rotate around the room. Without speaking, they write thoughts, examples, questions on Post-It notes, and attach to each heading.</a:t>
            </a:r>
            <a:endParaRPr lang="en-GB" sz="1200">
              <a:effectLst/>
            </a:endParaRPr>
          </a:p>
          <a:p>
            <a:pPr rtl="0"/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After several minutes allow verbal discussion.</a:t>
            </a:r>
          </a:p>
          <a:p>
            <a:pPr rtl="0"/>
            <a:endParaRPr lang="en-GB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Ask:</a:t>
            </a:r>
            <a:endParaRPr lang="en-GB" sz="120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barrier appeared most often?</a:t>
            </a:r>
            <a:endParaRPr lang="en-GB" sz="120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surprised you?</a:t>
            </a:r>
            <a:endParaRPr lang="en-GB" sz="120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do you think affects young people most?</a:t>
            </a:r>
            <a:endParaRPr lang="en-GB" sz="1200">
              <a:effectLst/>
            </a:endParaRPr>
          </a:p>
          <a:p>
            <a:pPr rtl="0"/>
            <a:endParaRPr lang="en-GB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Teacher summarises:</a:t>
            </a:r>
            <a:endParaRPr lang="en-GB" sz="1200">
              <a:effectLst/>
            </a:endParaRPr>
          </a:p>
          <a:p>
            <a:pPr lvl="0" rtl="0"/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 is rarely one reason people stay silent.</a:t>
            </a:r>
            <a:endParaRPr lang="en-GB" sz="1200">
              <a:effectLst/>
            </a:endParaRPr>
          </a:p>
          <a:p>
            <a:pPr lvl="0" rtl="0"/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People's experiences are often complicated.</a:t>
            </a:r>
            <a:endParaRPr lang="en-GB" sz="1200">
              <a:effectLst/>
            </a:endParaRPr>
          </a:p>
          <a:p>
            <a:pPr rtl="0"/>
            <a:endParaRPr lang="en-GB" sz="1200">
              <a:effectLst/>
            </a:endParaRPr>
          </a:p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4877D5-7120-D4BC-836F-2F799B3846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B70CE-48B4-4C54-80E6-04E01874BF93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00921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081709-8846-EDF4-66E9-36315F71A6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83963B-0492-1677-E7C9-95C80908DC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B467C7-7C05-19D6-BA87-50B197040F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Divide pupils into small groups. Give each group a different case study.</a:t>
            </a:r>
            <a:endParaRPr lang="en-GB" sz="1200">
              <a:effectLst/>
            </a:endParaRPr>
          </a:p>
          <a:p>
            <a:endParaRPr lang="en-GB" sz="1200" b="0" i="0">
              <a:solidFill>
                <a:srgbClr val="1B1464"/>
              </a:solidFill>
              <a:effectLst/>
              <a:latin typeface="Cera Pro" panose="00000500000000000000" pitchFamily="50" charset="0"/>
            </a:endParaRPr>
          </a:p>
          <a:p>
            <a:pPr rtl="0"/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the groups to discuss:</a:t>
            </a:r>
            <a:endParaRPr lang="en-GB" sz="120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is happening?</a:t>
            </a:r>
            <a:endParaRPr lang="en-GB" sz="120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Who is affected?</a:t>
            </a:r>
            <a:endParaRPr lang="en-GB" sz="120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Why might people stay silent?</a:t>
            </a:r>
            <a:endParaRPr lang="en-GB" sz="120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could happen if nobody speaks up?</a:t>
            </a:r>
            <a:endParaRPr lang="en-GB" sz="120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opportunities were missed?</a:t>
            </a:r>
            <a:endParaRPr lang="en-GB" sz="120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could the silence be broken safely?</a:t>
            </a:r>
            <a:endParaRPr lang="en-GB" sz="1200">
              <a:effectLst/>
            </a:endParaRPr>
          </a:p>
          <a:p>
            <a:pPr rtl="0"/>
            <a:endParaRPr lang="en-GB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Each group presents their findings.</a:t>
            </a:r>
          </a:p>
          <a:p>
            <a:pPr rtl="0"/>
            <a:endParaRPr lang="en-GB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Teacher highlights that effective responses may include:</a:t>
            </a:r>
            <a:endParaRPr lang="en-GB" sz="120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Supporting the person affected</a:t>
            </a:r>
            <a:endParaRPr lang="en-GB" sz="120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Challenging behaviour appropriately</a:t>
            </a:r>
            <a:endParaRPr lang="en-GB" sz="120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Seeking help</a:t>
            </a:r>
            <a:endParaRPr lang="en-GB" sz="120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Reporting concerns</a:t>
            </a:r>
            <a:endParaRPr lang="en-GB" sz="120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Encouraging wider discussion</a:t>
            </a:r>
            <a:endParaRPr lang="en-GB" sz="1200">
              <a:effectLst/>
            </a:endParaRPr>
          </a:p>
          <a:p>
            <a:pPr rtl="0"/>
            <a:endParaRPr lang="en-GB" sz="1200">
              <a:effectLst/>
            </a:endParaRPr>
          </a:p>
          <a:p>
            <a:endParaRPr lang="en-GB" sz="1200" b="0" i="0">
              <a:solidFill>
                <a:srgbClr val="1B1464"/>
              </a:solidFill>
              <a:effectLst/>
              <a:latin typeface="Cera Pro" panose="00000500000000000000" pitchFamily="50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C36E5C-BF79-C4E6-75F9-C080631893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76085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0F3D4D-7B8E-2AEC-AB82-FF19BB84FE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BEDB44-B020-C4BC-3C7E-34A07D3D56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F1F1B9-EEAD-3BAC-D318-EF9A00385B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Groups receive cards with possible responses:</a:t>
            </a:r>
            <a:endParaRPr lang="en-GB" sz="120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Ignore it</a:t>
            </a:r>
            <a:endParaRPr lang="en-GB" sz="120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Report it</a:t>
            </a:r>
            <a:endParaRPr lang="en-GB" sz="120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Check in privately</a:t>
            </a:r>
            <a:endParaRPr lang="en-GB" sz="120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Send a supportive message</a:t>
            </a:r>
            <a:endParaRPr lang="en-GB" sz="120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Challenge the behaviour respectfully</a:t>
            </a:r>
            <a:endParaRPr lang="en-GB" sz="120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Talk to a trusted adult</a:t>
            </a:r>
            <a:endParaRPr lang="en-GB" sz="120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Encourage someone to seek help</a:t>
            </a:r>
            <a:endParaRPr lang="en-GB" sz="120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Start a wider conversation</a:t>
            </a:r>
            <a:endParaRPr lang="en-GB" sz="1200">
              <a:effectLst/>
            </a:endParaRPr>
          </a:p>
          <a:p>
            <a:endParaRPr lang="en-GB"/>
          </a:p>
          <a:p>
            <a:pPr rtl="0"/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Groups sort responses into:</a:t>
            </a:r>
            <a:endParaRPr lang="en-GB" sz="1200">
              <a:effectLst/>
            </a:endParaRP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Effective</a:t>
            </a:r>
            <a:endParaRPr lang="en-GB" sz="1200">
              <a:effectLst/>
            </a:endParaRP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Somewhat effective</a:t>
            </a:r>
            <a:endParaRPr lang="en-GB" sz="1200">
              <a:effectLst/>
            </a:endParaRP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Unhelpful</a:t>
            </a:r>
            <a:endParaRPr lang="en-GB" sz="1200">
              <a:effectLst/>
            </a:endParaRPr>
          </a:p>
          <a:p>
            <a:pPr rtl="0"/>
            <a:endParaRPr lang="en-GB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Discuss why different situations may require different approaches. Reinforce that pupils are never expected to deal with serious situations alone.</a:t>
            </a:r>
            <a:endParaRPr lang="en-GB" sz="1200">
              <a:effectLst/>
            </a:endParaRPr>
          </a:p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C30D2C-63F3-9DB4-79F4-819FCE65E1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B70CE-48B4-4C54-80E6-04E01874BF93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36477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pupils to reflect on:</a:t>
            </a:r>
            <a:endParaRPr lang="en-GB" sz="120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is one thing that prevents people speaking up?</a:t>
            </a:r>
            <a:endParaRPr lang="en-GB" sz="120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helps people feel heard?</a:t>
            </a:r>
            <a:endParaRPr lang="en-GB" sz="1200">
              <a:effectLst/>
            </a:endParaRPr>
          </a:p>
          <a:p>
            <a:pPr marL="171450" lvl="0" indent="-171450" rtl="0">
              <a:buFont typeface="Arial" panose="020B0604020202020204" pitchFamily="34" charset="0"/>
              <a:buChar char="•"/>
            </a:pP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could our school do better?</a:t>
            </a:r>
            <a:endParaRPr lang="en-GB" sz="1200">
              <a:effectLst/>
            </a:endParaRP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7081F7-8FBE-4D02-AF95-22B5EEBC049D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04127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58FC84-F8E9-7455-065F-608B91E075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33AB1D8-07AE-B3A9-832C-566370FCE74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5F7720-4512-9BD1-9724-127C69C8928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98BCA2ED-C765-E736-3C41-95104AF2D45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C630F4A-7F09-A6C0-1EEC-AB6184B73F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32D32A-1851-1763-6667-BB52B31364D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757D77-3812-0157-F68A-CDE9457117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97273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246359" y="-122226"/>
            <a:ext cx="5289328" cy="7299524"/>
            <a:chOff x="0" y="0"/>
            <a:chExt cx="636678" cy="8786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6678" cy="878646"/>
            </a:xfrm>
            <a:custGeom>
              <a:avLst/>
              <a:gdLst/>
              <a:ahLst/>
              <a:cxnLst/>
              <a:rect l="l" t="t" r="r" b="b"/>
              <a:pathLst>
                <a:path w="636678" h="878646">
                  <a:moveTo>
                    <a:pt x="212341" y="859577"/>
                  </a:moveTo>
                  <a:cubicBezTo>
                    <a:pt x="244982" y="871091"/>
                    <a:pt x="282090" y="878646"/>
                    <a:pt x="318511" y="878646"/>
                  </a:cubicBezTo>
                  <a:cubicBezTo>
                    <a:pt x="354932" y="878646"/>
                    <a:pt x="389979" y="872169"/>
                    <a:pt x="422276" y="860656"/>
                  </a:cubicBezTo>
                  <a:cubicBezTo>
                    <a:pt x="422964" y="860296"/>
                    <a:pt x="423651" y="860296"/>
                    <a:pt x="424338" y="859937"/>
                  </a:cubicBezTo>
                  <a:cubicBezTo>
                    <a:pt x="545626" y="813881"/>
                    <a:pt x="634961" y="692268"/>
                    <a:pt x="636678" y="548682"/>
                  </a:cubicBezTo>
                  <a:lnTo>
                    <a:pt x="636678" y="0"/>
                  </a:lnTo>
                  <a:lnTo>
                    <a:pt x="0" y="0"/>
                  </a:lnTo>
                  <a:lnTo>
                    <a:pt x="0" y="548275"/>
                  </a:lnTo>
                  <a:cubicBezTo>
                    <a:pt x="1718" y="692986"/>
                    <a:pt x="89678" y="814602"/>
                    <a:pt x="212341" y="859577"/>
                  </a:cubicBezTo>
                  <a:close/>
                </a:path>
              </a:pathLst>
            </a:custGeom>
            <a:solidFill>
              <a:srgbClr val="FFBF0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636678" cy="79927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314672" y="3769895"/>
            <a:ext cx="5781328" cy="568281"/>
            <a:chOff x="0" y="0"/>
            <a:chExt cx="2165741" cy="22666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65741" cy="226665"/>
            </a:xfrm>
            <a:custGeom>
              <a:avLst/>
              <a:gdLst/>
              <a:ahLst/>
              <a:cxnLst/>
              <a:rect l="l" t="t" r="r" b="b"/>
              <a:pathLst>
                <a:path w="2165741" h="226665">
                  <a:moveTo>
                    <a:pt x="94149" y="0"/>
                  </a:moveTo>
                  <a:lnTo>
                    <a:pt x="2071592" y="0"/>
                  </a:lnTo>
                  <a:cubicBezTo>
                    <a:pt x="2123590" y="0"/>
                    <a:pt x="2165741" y="42152"/>
                    <a:pt x="2165741" y="94149"/>
                  </a:cubicBezTo>
                  <a:lnTo>
                    <a:pt x="2165741" y="132516"/>
                  </a:lnTo>
                  <a:cubicBezTo>
                    <a:pt x="2165741" y="157486"/>
                    <a:pt x="2155822" y="181433"/>
                    <a:pt x="2138166" y="199089"/>
                  </a:cubicBezTo>
                  <a:cubicBezTo>
                    <a:pt x="2120510" y="216746"/>
                    <a:pt x="2096562" y="226665"/>
                    <a:pt x="2071592" y="226665"/>
                  </a:cubicBezTo>
                  <a:lnTo>
                    <a:pt x="94149" y="226665"/>
                  </a:lnTo>
                  <a:cubicBezTo>
                    <a:pt x="69179" y="226665"/>
                    <a:pt x="45232" y="216746"/>
                    <a:pt x="27576" y="199089"/>
                  </a:cubicBezTo>
                  <a:cubicBezTo>
                    <a:pt x="9919" y="181433"/>
                    <a:pt x="0" y="157486"/>
                    <a:pt x="0" y="132516"/>
                  </a:cubicBezTo>
                  <a:lnTo>
                    <a:pt x="0" y="94149"/>
                  </a:lnTo>
                  <a:cubicBezTo>
                    <a:pt x="0" y="69179"/>
                    <a:pt x="9919" y="45232"/>
                    <a:pt x="27576" y="27576"/>
                  </a:cubicBezTo>
                  <a:cubicBezTo>
                    <a:pt x="45232" y="9919"/>
                    <a:pt x="69179" y="0"/>
                    <a:pt x="94149" y="0"/>
                  </a:cubicBezTo>
                  <a:close/>
                </a:path>
              </a:pathLst>
            </a:custGeom>
            <a:solidFill>
              <a:srgbClr val="1B1464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2165741" cy="27429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8" name="Freeform 8"/>
          <p:cNvSpPr/>
          <p:nvPr/>
        </p:nvSpPr>
        <p:spPr>
          <a:xfrm>
            <a:off x="327371" y="4029384"/>
            <a:ext cx="4439643" cy="2330813"/>
          </a:xfrm>
          <a:custGeom>
            <a:avLst/>
            <a:gdLst/>
            <a:ahLst/>
            <a:cxnLst/>
            <a:rect l="l" t="t" r="r" b="b"/>
            <a:pathLst>
              <a:path w="6659464" h="3496219">
                <a:moveTo>
                  <a:pt x="0" y="0"/>
                </a:moveTo>
                <a:lnTo>
                  <a:pt x="6659464" y="0"/>
                </a:lnTo>
                <a:lnTo>
                  <a:pt x="6659464" y="3496219"/>
                </a:lnTo>
                <a:lnTo>
                  <a:pt x="0" y="349621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>
            <a:off x="6259559" y="422674"/>
            <a:ext cx="6168927" cy="6168927"/>
          </a:xfrm>
          <a:custGeom>
            <a:avLst/>
            <a:gdLst/>
            <a:ahLst/>
            <a:cxnLst/>
            <a:rect l="l" t="t" r="r" b="b"/>
            <a:pathLst>
              <a:path w="9253391" h="9253391">
                <a:moveTo>
                  <a:pt x="0" y="0"/>
                </a:moveTo>
                <a:lnTo>
                  <a:pt x="9253391" y="0"/>
                </a:lnTo>
                <a:lnTo>
                  <a:pt x="9253391" y="9253391"/>
                </a:lnTo>
                <a:lnTo>
                  <a:pt x="0" y="925339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TextBox 10"/>
          <p:cNvSpPr txBox="1"/>
          <p:nvPr/>
        </p:nvSpPr>
        <p:spPr>
          <a:xfrm>
            <a:off x="327372" y="1958253"/>
            <a:ext cx="5768629" cy="1513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944"/>
              </a:lnSpc>
            </a:pPr>
            <a:r>
              <a:rPr lang="en-US" sz="5944" b="1">
                <a:solidFill>
                  <a:srgbClr val="1B1464"/>
                </a:solidFill>
                <a:latin typeface="Cera Round Pro" panose="00000500000000000000" pitchFamily="50" charset="0"/>
                <a:ea typeface="Cera Round Pro 2"/>
                <a:cs typeface="Cera Round Pro 2"/>
                <a:sym typeface="Cera Round Pro 2"/>
              </a:rPr>
              <a:t>ANTI-BULLYING WEEK 2026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27371" y="3883559"/>
            <a:ext cx="5553991" cy="333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</a:pPr>
            <a:r>
              <a:rPr lang="en-US" sz="2300">
                <a:solidFill>
                  <a:srgbClr val="FFFFFF"/>
                </a:solidFill>
                <a:latin typeface="Cera Round Pro" panose="00000500000000000000" pitchFamily="50" charset="0"/>
                <a:ea typeface="Cera Round Pro 1"/>
                <a:cs typeface="Cera Round Pro 1"/>
                <a:sym typeface="Cera Round Pro 1"/>
              </a:rPr>
              <a:t>Monday 16th to Friday 20th November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39B0F6-9726-FB9D-8B0C-C2AE8BF0E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19308DEA-A503-58CC-649D-4906EC0AF1CD}"/>
              </a:ext>
            </a:extLst>
          </p:cNvPr>
          <p:cNvSpPr/>
          <p:nvPr/>
        </p:nvSpPr>
        <p:spPr>
          <a:xfrm>
            <a:off x="1010807" y="1614014"/>
            <a:ext cx="10241393" cy="54060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300" b="1">
                <a:solidFill>
                  <a:srgbClr val="1B1464"/>
                </a:solidFill>
                <a:latin typeface="Cera Round Pro" panose="00000500000000000000" pitchFamily="50" charset="0"/>
                <a:ea typeface="+mn-lt"/>
                <a:cs typeface="+mn-lt"/>
              </a:rPr>
              <a:t>      Most people would speak up if they saw bullying</a:t>
            </a:r>
            <a:endParaRPr lang="en-US" sz="2300" b="1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B4107A5-FA80-53B9-35BC-D6555D224FF3}"/>
              </a:ext>
            </a:extLst>
          </p:cNvPr>
          <p:cNvSpPr/>
          <p:nvPr/>
        </p:nvSpPr>
        <p:spPr>
          <a:xfrm>
            <a:off x="666511" y="1614014"/>
            <a:ext cx="546339" cy="540606"/>
          </a:xfrm>
          <a:prstGeom prst="ellipse">
            <a:avLst/>
          </a:prstGeom>
          <a:solidFill>
            <a:srgbClr val="FFBF00"/>
          </a:solidFill>
          <a:ln w="38100"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933" b="1">
              <a:solidFill>
                <a:srgbClr val="151568"/>
              </a:solidFill>
              <a:latin typeface="Cera Round Pro" panose="00000500000000000000" pitchFamily="50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BE85DAA7-115E-8503-ED8F-F107215962A7}"/>
              </a:ext>
            </a:extLst>
          </p:cNvPr>
          <p:cNvSpPr/>
          <p:nvPr/>
        </p:nvSpPr>
        <p:spPr>
          <a:xfrm>
            <a:off x="-1756555" y="276863"/>
            <a:ext cx="9448800" cy="1066800"/>
          </a:xfrm>
          <a:custGeom>
            <a:avLst/>
            <a:gdLst/>
            <a:ahLst/>
            <a:cxnLst/>
            <a:rect l="l" t="t" r="r" b="b"/>
            <a:pathLst>
              <a:path w="1862105" h="226665">
                <a:moveTo>
                  <a:pt x="109501" y="0"/>
                </a:moveTo>
                <a:lnTo>
                  <a:pt x="1752603" y="0"/>
                </a:lnTo>
                <a:cubicBezTo>
                  <a:pt x="1781645" y="0"/>
                  <a:pt x="1809497" y="11537"/>
                  <a:pt x="1830032" y="32072"/>
                </a:cubicBezTo>
                <a:cubicBezTo>
                  <a:pt x="1850568" y="52608"/>
                  <a:pt x="1862105" y="80460"/>
                  <a:pt x="1862105" y="109501"/>
                </a:cubicBezTo>
                <a:lnTo>
                  <a:pt x="1862105" y="117164"/>
                </a:lnTo>
                <a:cubicBezTo>
                  <a:pt x="1862105" y="177640"/>
                  <a:pt x="1813079" y="226665"/>
                  <a:pt x="1752603" y="226665"/>
                </a:cubicBezTo>
                <a:lnTo>
                  <a:pt x="109501" y="226665"/>
                </a:lnTo>
                <a:cubicBezTo>
                  <a:pt x="49025" y="226665"/>
                  <a:pt x="0" y="177640"/>
                  <a:pt x="0" y="117164"/>
                </a:cubicBezTo>
                <a:lnTo>
                  <a:pt x="0" y="109501"/>
                </a:lnTo>
                <a:cubicBezTo>
                  <a:pt x="0" y="49025"/>
                  <a:pt x="49025" y="0"/>
                  <a:pt x="109501" y="0"/>
                </a:cubicBezTo>
                <a:close/>
              </a:path>
            </a:pathLst>
          </a:custGeom>
          <a:solidFill>
            <a:srgbClr val="FFBF00"/>
          </a:solidFill>
        </p:spPr>
        <p:txBody>
          <a:bodyPr/>
          <a:lstStyle/>
          <a:p>
            <a:endParaRPr lang="en-GB" sz="1200"/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791BAAC0-9C76-4225-5FA0-C58134FC45FB}"/>
              </a:ext>
            </a:extLst>
          </p:cNvPr>
          <p:cNvSpPr txBox="1"/>
          <p:nvPr/>
        </p:nvSpPr>
        <p:spPr>
          <a:xfrm>
            <a:off x="685800" y="496570"/>
            <a:ext cx="82550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GB" sz="4000" b="1">
                <a:solidFill>
                  <a:srgbClr val="1B1464"/>
                </a:solidFill>
                <a:latin typeface="Cera Round Pro" panose="00000500000000000000" pitchFamily="50" charset="0"/>
              </a:rPr>
              <a:t>The Invisible Line</a:t>
            </a:r>
          </a:p>
        </p:txBody>
      </p:sp>
      <p:sp>
        <p:nvSpPr>
          <p:cNvPr id="5" name="Freeform 12">
            <a:extLst>
              <a:ext uri="{FF2B5EF4-FFF2-40B4-BE49-F238E27FC236}">
                <a16:creationId xmlns:a16="http://schemas.microsoft.com/office/drawing/2014/main" id="{322A138C-BB2E-E107-89E4-A882CC1C2A25}"/>
              </a:ext>
            </a:extLst>
          </p:cNvPr>
          <p:cNvSpPr/>
          <p:nvPr/>
        </p:nvSpPr>
        <p:spPr>
          <a:xfrm>
            <a:off x="9280051" y="-100150"/>
            <a:ext cx="2568452" cy="1497718"/>
          </a:xfrm>
          <a:custGeom>
            <a:avLst/>
            <a:gdLst/>
            <a:ahLst/>
            <a:cxnLst/>
            <a:rect l="l" t="t" r="r" b="b"/>
            <a:pathLst>
              <a:path w="3360744" h="1764390">
                <a:moveTo>
                  <a:pt x="0" y="0"/>
                </a:moveTo>
                <a:lnTo>
                  <a:pt x="3360744" y="0"/>
                </a:lnTo>
                <a:lnTo>
                  <a:pt x="3360744" y="1764390"/>
                </a:lnTo>
                <a:lnTo>
                  <a:pt x="0" y="17643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 sz="120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8E1D6C8-65AD-EF18-DECA-C33933F3EA49}"/>
              </a:ext>
            </a:extLst>
          </p:cNvPr>
          <p:cNvSpPr/>
          <p:nvPr/>
        </p:nvSpPr>
        <p:spPr>
          <a:xfrm>
            <a:off x="1010807" y="2424971"/>
            <a:ext cx="10241393" cy="54060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300" b="1">
                <a:solidFill>
                  <a:srgbClr val="1B1464"/>
                </a:solidFill>
                <a:latin typeface="Cera Round Pro" panose="00000500000000000000" pitchFamily="50" charset="0"/>
                <a:ea typeface="+mn-lt"/>
                <a:cs typeface="+mn-lt"/>
              </a:rPr>
              <a:t>      Speaking up usually makes things better</a:t>
            </a:r>
            <a:endParaRPr lang="en-US" sz="2300" b="1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BD7952D-882B-C4A0-7EBC-68B99CC64516}"/>
              </a:ext>
            </a:extLst>
          </p:cNvPr>
          <p:cNvSpPr/>
          <p:nvPr/>
        </p:nvSpPr>
        <p:spPr>
          <a:xfrm>
            <a:off x="1010807" y="3225474"/>
            <a:ext cx="10241393" cy="54060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300" b="1">
                <a:solidFill>
                  <a:srgbClr val="1B1464"/>
                </a:solidFill>
                <a:latin typeface="Cera Round Pro" panose="00000500000000000000" pitchFamily="50" charset="0"/>
                <a:ea typeface="+mn-lt"/>
                <a:cs typeface="+mn-lt"/>
              </a:rPr>
              <a:t>      It is easier to stay silent than get involved</a:t>
            </a:r>
            <a:endParaRPr lang="en-US" sz="2300" b="1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A575FEF-ACD0-EDC2-7DDC-BEBB65CC934E}"/>
              </a:ext>
            </a:extLst>
          </p:cNvPr>
          <p:cNvSpPr/>
          <p:nvPr/>
        </p:nvSpPr>
        <p:spPr>
          <a:xfrm>
            <a:off x="1010807" y="4025977"/>
            <a:ext cx="10241393" cy="54060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300" b="1">
                <a:solidFill>
                  <a:srgbClr val="1B1464"/>
                </a:solidFill>
                <a:latin typeface="Cera Round Pro" panose="00000500000000000000" pitchFamily="50" charset="0"/>
                <a:ea typeface="+mn-lt"/>
                <a:cs typeface="+mn-lt"/>
              </a:rPr>
              <a:t>      Reporting bullying is the same as telling tales</a:t>
            </a:r>
            <a:endParaRPr lang="en-US" sz="2300" b="1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CEE4838B-567C-7781-61CC-622E324905EE}"/>
              </a:ext>
            </a:extLst>
          </p:cNvPr>
          <p:cNvSpPr/>
          <p:nvPr/>
        </p:nvSpPr>
        <p:spPr>
          <a:xfrm>
            <a:off x="1010807" y="4839618"/>
            <a:ext cx="10241393" cy="54060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300" b="1">
                <a:solidFill>
                  <a:srgbClr val="1B1464"/>
                </a:solidFill>
                <a:latin typeface="Cera Round Pro" panose="00000500000000000000" pitchFamily="50" charset="0"/>
                <a:ea typeface="+mn-lt"/>
                <a:cs typeface="+mn-lt"/>
              </a:rPr>
              <a:t>      Young people are often worried about being judged</a:t>
            </a:r>
            <a:endParaRPr lang="en-US" sz="2300" b="1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6C3DB346-473F-D628-51D9-232F22FA91F1}"/>
              </a:ext>
            </a:extLst>
          </p:cNvPr>
          <p:cNvSpPr/>
          <p:nvPr/>
        </p:nvSpPr>
        <p:spPr>
          <a:xfrm>
            <a:off x="1010807" y="5624356"/>
            <a:ext cx="10241393" cy="54060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300" b="1">
                <a:solidFill>
                  <a:srgbClr val="1B1464"/>
                </a:solidFill>
                <a:latin typeface="Cera Round Pro" panose="00000500000000000000" pitchFamily="50" charset="0"/>
                <a:ea typeface="+mn-lt"/>
                <a:cs typeface="+mn-lt"/>
              </a:rPr>
              <a:t>      Schools can only tackle bullying if they know about it</a:t>
            </a:r>
            <a:endParaRPr lang="en-US" sz="2300" b="1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03E1EF0-AC03-A804-1E26-2C53D2AA1EDB}"/>
              </a:ext>
            </a:extLst>
          </p:cNvPr>
          <p:cNvSpPr/>
          <p:nvPr/>
        </p:nvSpPr>
        <p:spPr>
          <a:xfrm>
            <a:off x="666510" y="2424971"/>
            <a:ext cx="546339" cy="540606"/>
          </a:xfrm>
          <a:prstGeom prst="ellipse">
            <a:avLst/>
          </a:prstGeom>
          <a:solidFill>
            <a:srgbClr val="FFBF00"/>
          </a:solidFill>
          <a:ln w="38100"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933" b="1">
              <a:solidFill>
                <a:srgbClr val="151568"/>
              </a:solidFill>
              <a:latin typeface="Cera Round Pro" panose="00000500000000000000" pitchFamily="50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E0948C8-0E03-C3EF-C375-511F62F50B25}"/>
              </a:ext>
            </a:extLst>
          </p:cNvPr>
          <p:cNvSpPr/>
          <p:nvPr/>
        </p:nvSpPr>
        <p:spPr>
          <a:xfrm>
            <a:off x="666509" y="3209709"/>
            <a:ext cx="546339" cy="540606"/>
          </a:xfrm>
          <a:prstGeom prst="ellipse">
            <a:avLst/>
          </a:prstGeom>
          <a:solidFill>
            <a:srgbClr val="FFBF00"/>
          </a:solidFill>
          <a:ln w="38100"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933" b="1">
              <a:solidFill>
                <a:srgbClr val="151568"/>
              </a:solidFill>
              <a:latin typeface="Cera Round Pro" panose="00000500000000000000" pitchFamily="50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E7784E2-CA74-836A-3957-3200F97426A8}"/>
              </a:ext>
            </a:extLst>
          </p:cNvPr>
          <p:cNvSpPr/>
          <p:nvPr/>
        </p:nvSpPr>
        <p:spPr>
          <a:xfrm>
            <a:off x="683785" y="4032027"/>
            <a:ext cx="546339" cy="540606"/>
          </a:xfrm>
          <a:prstGeom prst="ellipse">
            <a:avLst/>
          </a:prstGeom>
          <a:solidFill>
            <a:srgbClr val="FFBF00"/>
          </a:solidFill>
          <a:ln w="38100"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933" b="1">
              <a:solidFill>
                <a:srgbClr val="151568"/>
              </a:solidFill>
              <a:latin typeface="Cera Round Pro" panose="00000500000000000000" pitchFamily="50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069DA03-8D91-71B9-AC02-6A258A942D38}"/>
              </a:ext>
            </a:extLst>
          </p:cNvPr>
          <p:cNvSpPr/>
          <p:nvPr/>
        </p:nvSpPr>
        <p:spPr>
          <a:xfrm>
            <a:off x="683785" y="4847984"/>
            <a:ext cx="546339" cy="540606"/>
          </a:xfrm>
          <a:prstGeom prst="ellipse">
            <a:avLst/>
          </a:prstGeom>
          <a:solidFill>
            <a:srgbClr val="FFBF00"/>
          </a:solidFill>
          <a:ln w="38100"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933" b="1">
              <a:solidFill>
                <a:srgbClr val="151568"/>
              </a:solidFill>
              <a:latin typeface="Cera Round Pro" panose="00000500000000000000" pitchFamily="50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3CC7298-4B82-06DC-F785-F22620CFD01A}"/>
              </a:ext>
            </a:extLst>
          </p:cNvPr>
          <p:cNvSpPr/>
          <p:nvPr/>
        </p:nvSpPr>
        <p:spPr>
          <a:xfrm>
            <a:off x="683785" y="5623078"/>
            <a:ext cx="546339" cy="540606"/>
          </a:xfrm>
          <a:prstGeom prst="ellipse">
            <a:avLst/>
          </a:prstGeom>
          <a:solidFill>
            <a:srgbClr val="FFBF00"/>
          </a:solidFill>
          <a:ln w="38100"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933" b="1">
              <a:solidFill>
                <a:srgbClr val="151568"/>
              </a:solidFill>
              <a:latin typeface="Cera Round Pro" panose="00000500000000000000" pitchFamily="50" charset="0"/>
            </a:endParaRPr>
          </a:p>
        </p:txBody>
      </p:sp>
      <p:pic>
        <p:nvPicPr>
          <p:cNvPr id="8" name="Graphic 7" descr="Megaphone with solid fill">
            <a:extLst>
              <a:ext uri="{FF2B5EF4-FFF2-40B4-BE49-F238E27FC236}">
                <a16:creationId xmlns:a16="http://schemas.microsoft.com/office/drawing/2014/main" id="{3CACFF11-AE0F-0919-F6C5-8005CCA7E1F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1078" y="1634629"/>
            <a:ext cx="457200" cy="457200"/>
          </a:xfrm>
          <a:prstGeom prst="rect">
            <a:avLst/>
          </a:prstGeom>
        </p:spPr>
      </p:pic>
      <p:pic>
        <p:nvPicPr>
          <p:cNvPr id="13" name="Graphic 12" descr="Megaphone with solid fill">
            <a:extLst>
              <a:ext uri="{FF2B5EF4-FFF2-40B4-BE49-F238E27FC236}">
                <a16:creationId xmlns:a16="http://schemas.microsoft.com/office/drawing/2014/main" id="{5FC0384C-3A9C-E4A0-43FF-0D06FB4A14B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2231" y="2448829"/>
            <a:ext cx="457200" cy="457200"/>
          </a:xfrm>
          <a:prstGeom prst="rect">
            <a:avLst/>
          </a:prstGeom>
        </p:spPr>
      </p:pic>
      <p:pic>
        <p:nvPicPr>
          <p:cNvPr id="16" name="Graphic 15" descr="Megaphone with solid fill">
            <a:extLst>
              <a:ext uri="{FF2B5EF4-FFF2-40B4-BE49-F238E27FC236}">
                <a16:creationId xmlns:a16="http://schemas.microsoft.com/office/drawing/2014/main" id="{049860DD-E436-E5DB-23B1-FDBD441458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1078" y="3222933"/>
            <a:ext cx="457200" cy="457200"/>
          </a:xfrm>
          <a:prstGeom prst="rect">
            <a:avLst/>
          </a:prstGeom>
        </p:spPr>
      </p:pic>
      <p:pic>
        <p:nvPicPr>
          <p:cNvPr id="21" name="Graphic 20" descr="Megaphone with solid fill">
            <a:extLst>
              <a:ext uri="{FF2B5EF4-FFF2-40B4-BE49-F238E27FC236}">
                <a16:creationId xmlns:a16="http://schemas.microsoft.com/office/drawing/2014/main" id="{0E0D640E-712D-D942-18E9-B01D2573080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5788" y="4063115"/>
            <a:ext cx="457200" cy="457200"/>
          </a:xfrm>
          <a:prstGeom prst="rect">
            <a:avLst/>
          </a:prstGeom>
        </p:spPr>
      </p:pic>
      <p:pic>
        <p:nvPicPr>
          <p:cNvPr id="24" name="Graphic 23" descr="Megaphone with solid fill">
            <a:extLst>
              <a:ext uri="{FF2B5EF4-FFF2-40B4-BE49-F238E27FC236}">
                <a16:creationId xmlns:a16="http://schemas.microsoft.com/office/drawing/2014/main" id="{4E8591C3-E665-5687-0860-24143B41C22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5788" y="4888300"/>
            <a:ext cx="457200" cy="457200"/>
          </a:xfrm>
          <a:prstGeom prst="rect">
            <a:avLst/>
          </a:prstGeom>
        </p:spPr>
      </p:pic>
      <p:pic>
        <p:nvPicPr>
          <p:cNvPr id="27" name="Graphic 26" descr="Megaphone with solid fill">
            <a:extLst>
              <a:ext uri="{FF2B5EF4-FFF2-40B4-BE49-F238E27FC236}">
                <a16:creationId xmlns:a16="http://schemas.microsoft.com/office/drawing/2014/main" id="{5674A285-1ED8-38B6-6633-78B4AA9035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5788" y="5639502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752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69777B-D525-7F75-E357-1AE8CBEDFA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CF9F858B-531B-ECD6-4EC5-8835B3A1E7A9}"/>
              </a:ext>
            </a:extLst>
          </p:cNvPr>
          <p:cNvGrpSpPr/>
          <p:nvPr/>
        </p:nvGrpSpPr>
        <p:grpSpPr>
          <a:xfrm>
            <a:off x="685800" y="685800"/>
            <a:ext cx="10820400" cy="5486400"/>
            <a:chOff x="0" y="0"/>
            <a:chExt cx="2514545" cy="127498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7C48005-BADC-E626-1589-E20504AAE7A3}"/>
                </a:ext>
              </a:extLst>
            </p:cNvPr>
            <p:cNvSpPr/>
            <p:nvPr/>
          </p:nvSpPr>
          <p:spPr>
            <a:xfrm>
              <a:off x="0" y="0"/>
              <a:ext cx="2514545" cy="1274980"/>
            </a:xfrm>
            <a:custGeom>
              <a:avLst/>
              <a:gdLst/>
              <a:ahLst/>
              <a:cxnLst/>
              <a:rect l="l" t="t" r="r" b="b"/>
              <a:pathLst>
                <a:path w="2514545" h="1274980">
                  <a:moveTo>
                    <a:pt x="47700" y="0"/>
                  </a:moveTo>
                  <a:lnTo>
                    <a:pt x="2466845" y="0"/>
                  </a:lnTo>
                  <a:cubicBezTo>
                    <a:pt x="2479496" y="0"/>
                    <a:pt x="2491628" y="5025"/>
                    <a:pt x="2500574" y="13971"/>
                  </a:cubicBezTo>
                  <a:cubicBezTo>
                    <a:pt x="2509519" y="22916"/>
                    <a:pt x="2514545" y="35049"/>
                    <a:pt x="2514545" y="47700"/>
                  </a:cubicBezTo>
                  <a:lnTo>
                    <a:pt x="2514545" y="1227281"/>
                  </a:lnTo>
                  <a:cubicBezTo>
                    <a:pt x="2514545" y="1239932"/>
                    <a:pt x="2509519" y="1252064"/>
                    <a:pt x="2500574" y="1261010"/>
                  </a:cubicBezTo>
                  <a:cubicBezTo>
                    <a:pt x="2491628" y="1269955"/>
                    <a:pt x="2479496" y="1274980"/>
                    <a:pt x="2466845" y="1274980"/>
                  </a:cubicBezTo>
                  <a:lnTo>
                    <a:pt x="47700" y="1274980"/>
                  </a:lnTo>
                  <a:cubicBezTo>
                    <a:pt x="35049" y="1274980"/>
                    <a:pt x="22916" y="1269955"/>
                    <a:pt x="13971" y="1261010"/>
                  </a:cubicBezTo>
                  <a:cubicBezTo>
                    <a:pt x="5025" y="1252064"/>
                    <a:pt x="0" y="1239932"/>
                    <a:pt x="0" y="1227281"/>
                  </a:cubicBezTo>
                  <a:lnTo>
                    <a:pt x="0" y="47700"/>
                  </a:lnTo>
                  <a:cubicBezTo>
                    <a:pt x="0" y="35049"/>
                    <a:pt x="5025" y="22916"/>
                    <a:pt x="13971" y="13971"/>
                  </a:cubicBezTo>
                  <a:cubicBezTo>
                    <a:pt x="22916" y="5025"/>
                    <a:pt x="35049" y="0"/>
                    <a:pt x="47700" y="0"/>
                  </a:cubicBezTo>
                  <a:close/>
                </a:path>
              </a:pathLst>
            </a:custGeom>
            <a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 sz="1200"/>
            </a:p>
          </p:txBody>
        </p:sp>
      </p:grpSp>
      <p:grpSp>
        <p:nvGrpSpPr>
          <p:cNvPr id="8" name="Group 2">
            <a:extLst>
              <a:ext uri="{FF2B5EF4-FFF2-40B4-BE49-F238E27FC236}">
                <a16:creationId xmlns:a16="http://schemas.microsoft.com/office/drawing/2014/main" id="{198D40C3-970C-CB4C-389D-E56BBC3365AE}"/>
              </a:ext>
            </a:extLst>
          </p:cNvPr>
          <p:cNvGrpSpPr/>
          <p:nvPr/>
        </p:nvGrpSpPr>
        <p:grpSpPr>
          <a:xfrm>
            <a:off x="2203450" y="2108579"/>
            <a:ext cx="7785100" cy="2877475"/>
            <a:chOff x="0" y="0"/>
            <a:chExt cx="2514545" cy="1274980"/>
          </a:xfrm>
          <a:solidFill>
            <a:srgbClr val="1B1464"/>
          </a:solidFill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BACEB506-506C-D36D-B01B-451BB5A7E545}"/>
                </a:ext>
              </a:extLst>
            </p:cNvPr>
            <p:cNvSpPr/>
            <p:nvPr/>
          </p:nvSpPr>
          <p:spPr>
            <a:xfrm>
              <a:off x="0" y="0"/>
              <a:ext cx="2514545" cy="1274980"/>
            </a:xfrm>
            <a:custGeom>
              <a:avLst/>
              <a:gdLst/>
              <a:ahLst/>
              <a:cxnLst/>
              <a:rect l="l" t="t" r="r" b="b"/>
              <a:pathLst>
                <a:path w="2514545" h="1274980">
                  <a:moveTo>
                    <a:pt x="47700" y="0"/>
                  </a:moveTo>
                  <a:lnTo>
                    <a:pt x="2466845" y="0"/>
                  </a:lnTo>
                  <a:cubicBezTo>
                    <a:pt x="2479496" y="0"/>
                    <a:pt x="2491628" y="5025"/>
                    <a:pt x="2500574" y="13971"/>
                  </a:cubicBezTo>
                  <a:cubicBezTo>
                    <a:pt x="2509519" y="22916"/>
                    <a:pt x="2514545" y="35049"/>
                    <a:pt x="2514545" y="47700"/>
                  </a:cubicBezTo>
                  <a:lnTo>
                    <a:pt x="2514545" y="1227281"/>
                  </a:lnTo>
                  <a:cubicBezTo>
                    <a:pt x="2514545" y="1239932"/>
                    <a:pt x="2509519" y="1252064"/>
                    <a:pt x="2500574" y="1261010"/>
                  </a:cubicBezTo>
                  <a:cubicBezTo>
                    <a:pt x="2491628" y="1269955"/>
                    <a:pt x="2479496" y="1274980"/>
                    <a:pt x="2466845" y="1274980"/>
                  </a:cubicBezTo>
                  <a:lnTo>
                    <a:pt x="47700" y="1274980"/>
                  </a:lnTo>
                  <a:cubicBezTo>
                    <a:pt x="35049" y="1274980"/>
                    <a:pt x="22916" y="1269955"/>
                    <a:pt x="13971" y="1261010"/>
                  </a:cubicBezTo>
                  <a:cubicBezTo>
                    <a:pt x="5025" y="1252064"/>
                    <a:pt x="0" y="1239932"/>
                    <a:pt x="0" y="1227281"/>
                  </a:cubicBezTo>
                  <a:lnTo>
                    <a:pt x="0" y="47700"/>
                  </a:lnTo>
                  <a:cubicBezTo>
                    <a:pt x="0" y="35049"/>
                    <a:pt x="5025" y="22916"/>
                    <a:pt x="13971" y="13971"/>
                  </a:cubicBezTo>
                  <a:cubicBezTo>
                    <a:pt x="22916" y="5025"/>
                    <a:pt x="35049" y="0"/>
                    <a:pt x="47700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GB" sz="1200"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6B0E26A1-92D4-7E8F-AF25-BD6C71401C8E}"/>
              </a:ext>
            </a:extLst>
          </p:cNvPr>
          <p:cNvSpPr txBox="1"/>
          <p:nvPr/>
        </p:nvSpPr>
        <p:spPr>
          <a:xfrm>
            <a:off x="2452009" y="2530353"/>
            <a:ext cx="7287982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GB" sz="6600" b="1">
                <a:solidFill>
                  <a:srgbClr val="FFFFFF"/>
                </a:solidFill>
                <a:latin typeface="Cera Round Pro" panose="00000500000000000000" pitchFamily="50" charset="0"/>
                <a:ea typeface="Cera Round Pro 2"/>
                <a:cs typeface="Cera Round Pro 2"/>
                <a:sym typeface="Cera Round Pro 2"/>
              </a:rPr>
              <a:t>Why do people stay silent?</a:t>
            </a:r>
            <a:endParaRPr lang="en-US" sz="6600" b="1">
              <a:solidFill>
                <a:srgbClr val="FFFFFF"/>
              </a:solidFill>
              <a:latin typeface="Cera Round Pro" panose="00000500000000000000" pitchFamily="50" charset="0"/>
              <a:ea typeface="Cera Round Pro 2"/>
              <a:cs typeface="Cera Round Pro 2"/>
              <a:sym typeface="Cera Round Pro 2"/>
            </a:endParaRPr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CE05AD39-585C-0826-8009-C8790CCB5483}"/>
              </a:ext>
            </a:extLst>
          </p:cNvPr>
          <p:cNvGrpSpPr/>
          <p:nvPr/>
        </p:nvGrpSpPr>
        <p:grpSpPr>
          <a:xfrm>
            <a:off x="8577129" y="-2889986"/>
            <a:ext cx="4634389" cy="4634389"/>
            <a:chOff x="0" y="0"/>
            <a:chExt cx="812800" cy="8128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39C73642-018A-2650-9A6F-23C56C69D5B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B1263"/>
            </a:solidFill>
          </p:spPr>
          <p:txBody>
            <a:bodyPr/>
            <a:lstStyle/>
            <a:p>
              <a:endParaRPr lang="en-GB" sz="1200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953F3C9F-20E1-0C7C-475D-0799EFF4984F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16" name="Freeform 12">
            <a:extLst>
              <a:ext uri="{FF2B5EF4-FFF2-40B4-BE49-F238E27FC236}">
                <a16:creationId xmlns:a16="http://schemas.microsoft.com/office/drawing/2014/main" id="{E4C2349D-B869-D812-8688-2C0299838FA1}"/>
              </a:ext>
            </a:extLst>
          </p:cNvPr>
          <p:cNvSpPr/>
          <p:nvPr/>
        </p:nvSpPr>
        <p:spPr>
          <a:xfrm>
            <a:off x="9280051" y="-100150"/>
            <a:ext cx="2568452" cy="1497718"/>
          </a:xfrm>
          <a:custGeom>
            <a:avLst/>
            <a:gdLst/>
            <a:ahLst/>
            <a:cxnLst/>
            <a:rect l="l" t="t" r="r" b="b"/>
            <a:pathLst>
              <a:path w="3360744" h="1764390">
                <a:moveTo>
                  <a:pt x="0" y="0"/>
                </a:moveTo>
                <a:lnTo>
                  <a:pt x="3360744" y="0"/>
                </a:lnTo>
                <a:lnTo>
                  <a:pt x="3360744" y="1764390"/>
                </a:lnTo>
                <a:lnTo>
                  <a:pt x="0" y="176439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 sz="1200"/>
          </a:p>
        </p:txBody>
      </p:sp>
    </p:spTree>
    <p:extLst>
      <p:ext uri="{BB962C8B-B14F-4D97-AF65-F5344CB8AC3E}">
        <p14:creationId xmlns:p14="http://schemas.microsoft.com/office/powerpoint/2010/main" val="584691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50B171-CA21-BF84-231A-3CE7B62F40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2D832A9B-EAF3-C7A1-80E4-B3C3ED7DFC35}"/>
              </a:ext>
            </a:extLst>
          </p:cNvPr>
          <p:cNvSpPr/>
          <p:nvPr/>
        </p:nvSpPr>
        <p:spPr>
          <a:xfrm>
            <a:off x="6205984" y="4077354"/>
            <a:ext cx="5231523" cy="218384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300" b="1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CF3C04D9-77A3-D378-7D38-B8B2010136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29" b="31654"/>
          <a:stretch>
            <a:fillRect/>
          </a:stretch>
        </p:blipFill>
        <p:spPr>
          <a:xfrm>
            <a:off x="5940209" y="4072988"/>
            <a:ext cx="5975782" cy="1005645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BAA7EDE-777D-7D97-60CC-F1CD967DE046}"/>
              </a:ext>
            </a:extLst>
          </p:cNvPr>
          <p:cNvSpPr/>
          <p:nvPr/>
        </p:nvSpPr>
        <p:spPr>
          <a:xfrm>
            <a:off x="667197" y="4074229"/>
            <a:ext cx="5231523" cy="218384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300" b="1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44070566-5BC9-C431-BB2A-8D64075F61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29" b="31654"/>
          <a:stretch>
            <a:fillRect/>
          </a:stretch>
        </p:blipFill>
        <p:spPr>
          <a:xfrm>
            <a:off x="370701" y="4075724"/>
            <a:ext cx="5975782" cy="1005645"/>
          </a:xfrm>
          <a:prstGeom prst="rect">
            <a:avLst/>
          </a:prstGeom>
        </p:spPr>
      </p:pic>
      <p:sp>
        <p:nvSpPr>
          <p:cNvPr id="2" name="Freeform 7">
            <a:extLst>
              <a:ext uri="{FF2B5EF4-FFF2-40B4-BE49-F238E27FC236}">
                <a16:creationId xmlns:a16="http://schemas.microsoft.com/office/drawing/2014/main" id="{22450AD7-5FAB-5C06-B952-A8D8ECE24B85}"/>
              </a:ext>
            </a:extLst>
          </p:cNvPr>
          <p:cNvSpPr/>
          <p:nvPr/>
        </p:nvSpPr>
        <p:spPr>
          <a:xfrm>
            <a:off x="-1756555" y="276863"/>
            <a:ext cx="9448800" cy="1066800"/>
          </a:xfrm>
          <a:custGeom>
            <a:avLst/>
            <a:gdLst/>
            <a:ahLst/>
            <a:cxnLst/>
            <a:rect l="l" t="t" r="r" b="b"/>
            <a:pathLst>
              <a:path w="1862105" h="226665">
                <a:moveTo>
                  <a:pt x="109501" y="0"/>
                </a:moveTo>
                <a:lnTo>
                  <a:pt x="1752603" y="0"/>
                </a:lnTo>
                <a:cubicBezTo>
                  <a:pt x="1781645" y="0"/>
                  <a:pt x="1809497" y="11537"/>
                  <a:pt x="1830032" y="32072"/>
                </a:cubicBezTo>
                <a:cubicBezTo>
                  <a:pt x="1850568" y="52608"/>
                  <a:pt x="1862105" y="80460"/>
                  <a:pt x="1862105" y="109501"/>
                </a:cubicBezTo>
                <a:lnTo>
                  <a:pt x="1862105" y="117164"/>
                </a:lnTo>
                <a:cubicBezTo>
                  <a:pt x="1862105" y="177640"/>
                  <a:pt x="1813079" y="226665"/>
                  <a:pt x="1752603" y="226665"/>
                </a:cubicBezTo>
                <a:lnTo>
                  <a:pt x="109501" y="226665"/>
                </a:lnTo>
                <a:cubicBezTo>
                  <a:pt x="49025" y="226665"/>
                  <a:pt x="0" y="177640"/>
                  <a:pt x="0" y="117164"/>
                </a:cubicBezTo>
                <a:lnTo>
                  <a:pt x="0" y="109501"/>
                </a:lnTo>
                <a:cubicBezTo>
                  <a:pt x="0" y="49025"/>
                  <a:pt x="49025" y="0"/>
                  <a:pt x="109501" y="0"/>
                </a:cubicBezTo>
                <a:close/>
              </a:path>
            </a:pathLst>
          </a:custGeom>
          <a:solidFill>
            <a:srgbClr val="FFBF00"/>
          </a:solidFill>
        </p:spPr>
        <p:txBody>
          <a:bodyPr/>
          <a:lstStyle/>
          <a:p>
            <a:endParaRPr lang="en-GB" sz="1200"/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020639E1-2AC9-A381-1B03-9D2A5E300408}"/>
              </a:ext>
            </a:extLst>
          </p:cNvPr>
          <p:cNvSpPr txBox="1"/>
          <p:nvPr/>
        </p:nvSpPr>
        <p:spPr>
          <a:xfrm>
            <a:off x="685800" y="496570"/>
            <a:ext cx="82550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GB" sz="4000" b="1">
                <a:solidFill>
                  <a:srgbClr val="1B1464"/>
                </a:solidFill>
                <a:latin typeface="Cera Round Pro" panose="00000500000000000000" pitchFamily="50" charset="0"/>
              </a:rPr>
              <a:t>Cast study analysis</a:t>
            </a:r>
          </a:p>
        </p:txBody>
      </p:sp>
      <p:sp>
        <p:nvSpPr>
          <p:cNvPr id="5" name="Freeform 12">
            <a:extLst>
              <a:ext uri="{FF2B5EF4-FFF2-40B4-BE49-F238E27FC236}">
                <a16:creationId xmlns:a16="http://schemas.microsoft.com/office/drawing/2014/main" id="{B6ED4186-D843-BF67-FEA4-8F0D87159F09}"/>
              </a:ext>
            </a:extLst>
          </p:cNvPr>
          <p:cNvSpPr/>
          <p:nvPr/>
        </p:nvSpPr>
        <p:spPr>
          <a:xfrm>
            <a:off x="9280051" y="-100150"/>
            <a:ext cx="2568452" cy="1497718"/>
          </a:xfrm>
          <a:custGeom>
            <a:avLst/>
            <a:gdLst/>
            <a:ahLst/>
            <a:cxnLst/>
            <a:rect l="l" t="t" r="r" b="b"/>
            <a:pathLst>
              <a:path w="3360744" h="1764390">
                <a:moveTo>
                  <a:pt x="0" y="0"/>
                </a:moveTo>
                <a:lnTo>
                  <a:pt x="3360744" y="0"/>
                </a:lnTo>
                <a:lnTo>
                  <a:pt x="3360744" y="1764390"/>
                </a:lnTo>
                <a:lnTo>
                  <a:pt x="0" y="176439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 sz="120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B70596E-4089-7E6F-F6BA-5958EEED239E}"/>
              </a:ext>
            </a:extLst>
          </p:cNvPr>
          <p:cNvSpPr/>
          <p:nvPr/>
        </p:nvSpPr>
        <p:spPr>
          <a:xfrm>
            <a:off x="685801" y="1610054"/>
            <a:ext cx="5231523" cy="218384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300" b="1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F5849D7C-1453-8D36-2C4D-BFCE25454785}"/>
              </a:ext>
            </a:extLst>
          </p:cNvPr>
          <p:cNvSpPr/>
          <p:nvPr/>
        </p:nvSpPr>
        <p:spPr>
          <a:xfrm>
            <a:off x="6198477" y="1610054"/>
            <a:ext cx="5231523" cy="218384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300" b="1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sp>
        <p:nvSpPr>
          <p:cNvPr id="27" name="Freeform 7">
            <a:extLst>
              <a:ext uri="{FF2B5EF4-FFF2-40B4-BE49-F238E27FC236}">
                <a16:creationId xmlns:a16="http://schemas.microsoft.com/office/drawing/2014/main" id="{D12A02B1-6A8D-8B2B-ED52-F4AF92EFA601}"/>
              </a:ext>
            </a:extLst>
          </p:cNvPr>
          <p:cNvSpPr/>
          <p:nvPr/>
        </p:nvSpPr>
        <p:spPr>
          <a:xfrm>
            <a:off x="814142" y="1714455"/>
            <a:ext cx="4958227" cy="461187"/>
          </a:xfrm>
          <a:custGeom>
            <a:avLst/>
            <a:gdLst/>
            <a:ahLst/>
            <a:cxnLst/>
            <a:rect l="l" t="t" r="r" b="b"/>
            <a:pathLst>
              <a:path w="1862105" h="226665">
                <a:moveTo>
                  <a:pt x="109501" y="0"/>
                </a:moveTo>
                <a:lnTo>
                  <a:pt x="1752603" y="0"/>
                </a:lnTo>
                <a:cubicBezTo>
                  <a:pt x="1781645" y="0"/>
                  <a:pt x="1809497" y="11537"/>
                  <a:pt x="1830032" y="32072"/>
                </a:cubicBezTo>
                <a:cubicBezTo>
                  <a:pt x="1850568" y="52608"/>
                  <a:pt x="1862105" y="80460"/>
                  <a:pt x="1862105" y="109501"/>
                </a:cubicBezTo>
                <a:lnTo>
                  <a:pt x="1862105" y="117164"/>
                </a:lnTo>
                <a:cubicBezTo>
                  <a:pt x="1862105" y="177640"/>
                  <a:pt x="1813079" y="226665"/>
                  <a:pt x="1752603" y="226665"/>
                </a:cubicBezTo>
                <a:lnTo>
                  <a:pt x="109501" y="226665"/>
                </a:lnTo>
                <a:cubicBezTo>
                  <a:pt x="49025" y="226665"/>
                  <a:pt x="0" y="177640"/>
                  <a:pt x="0" y="117164"/>
                </a:cubicBezTo>
                <a:lnTo>
                  <a:pt x="0" y="109501"/>
                </a:lnTo>
                <a:cubicBezTo>
                  <a:pt x="0" y="49025"/>
                  <a:pt x="49025" y="0"/>
                  <a:pt x="109501" y="0"/>
                </a:cubicBezTo>
                <a:close/>
              </a:path>
            </a:pathLst>
          </a:custGeom>
          <a:solidFill>
            <a:srgbClr val="FFBF00"/>
          </a:solidFill>
        </p:spPr>
        <p:txBody>
          <a:bodyPr/>
          <a:lstStyle/>
          <a:p>
            <a:endParaRPr lang="en-GB" sz="120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51FD0B7-1EA0-C1FA-31B3-5ED773BBD81B}"/>
              </a:ext>
            </a:extLst>
          </p:cNvPr>
          <p:cNvSpPr txBox="1"/>
          <p:nvPr/>
        </p:nvSpPr>
        <p:spPr>
          <a:xfrm>
            <a:off x="909519" y="1714455"/>
            <a:ext cx="4626430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300" b="1">
                <a:solidFill>
                  <a:srgbClr val="1B1464"/>
                </a:solidFill>
                <a:latin typeface="Cera Round Pro" panose="00000500000000000000" pitchFamily="50" charset="0"/>
                <a:ea typeface="+mn-lt"/>
                <a:cs typeface="+mn-lt"/>
              </a:rPr>
              <a:t>Case study 1 - Group chat:</a:t>
            </a:r>
            <a:endParaRPr lang="en-US" sz="2300" b="1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792C438-3D58-192B-84C2-C4FC08DAE65C}"/>
              </a:ext>
            </a:extLst>
          </p:cNvPr>
          <p:cNvSpPr txBox="1"/>
          <p:nvPr/>
        </p:nvSpPr>
        <p:spPr>
          <a:xfrm>
            <a:off x="838199" y="4178438"/>
            <a:ext cx="4870670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300" b="1">
                <a:solidFill>
                  <a:srgbClr val="1B1464"/>
                </a:solidFill>
                <a:latin typeface="Cera Round Pro" panose="00000500000000000000" pitchFamily="50" charset="0"/>
                <a:ea typeface="+mn-lt"/>
                <a:cs typeface="+mn-lt"/>
              </a:rPr>
              <a:t>Case study 3 - Appearance based </a:t>
            </a:r>
          </a:p>
          <a:p>
            <a:r>
              <a:rPr lang="en-GB" sz="2300" b="1">
                <a:solidFill>
                  <a:srgbClr val="1B1464"/>
                </a:solidFill>
                <a:latin typeface="Cera Round Pro" panose="00000500000000000000" pitchFamily="50" charset="0"/>
                <a:ea typeface="+mn-lt"/>
                <a:cs typeface="+mn-lt"/>
              </a:rPr>
              <a:t>comments:</a:t>
            </a:r>
            <a:endParaRPr lang="en-US" sz="2300" b="1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5CD8BA8-B3BC-B564-54AE-953F12E6FBDB}"/>
              </a:ext>
            </a:extLst>
          </p:cNvPr>
          <p:cNvSpPr txBox="1"/>
          <p:nvPr/>
        </p:nvSpPr>
        <p:spPr>
          <a:xfrm>
            <a:off x="6449396" y="4197160"/>
            <a:ext cx="6973614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300" b="1">
                <a:solidFill>
                  <a:srgbClr val="1B1464"/>
                </a:solidFill>
                <a:latin typeface="Cera Round Pro" panose="00000500000000000000" pitchFamily="50" charset="0"/>
                <a:ea typeface="+mn-lt"/>
                <a:cs typeface="+mn-lt"/>
              </a:rPr>
              <a:t>Case study 4 - Identity based </a:t>
            </a:r>
          </a:p>
          <a:p>
            <a:r>
              <a:rPr lang="en-GB" sz="2300" b="1">
                <a:solidFill>
                  <a:srgbClr val="1B1464"/>
                </a:solidFill>
                <a:latin typeface="Cera Round Pro" panose="00000500000000000000" pitchFamily="50" charset="0"/>
                <a:ea typeface="+mn-lt"/>
                <a:cs typeface="+mn-lt"/>
              </a:rPr>
              <a:t>bullying:</a:t>
            </a:r>
            <a:endParaRPr lang="en-US" sz="2300" b="1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0FC8611-C156-C1BC-2B10-36E3B051E9F3}"/>
              </a:ext>
            </a:extLst>
          </p:cNvPr>
          <p:cNvSpPr txBox="1"/>
          <p:nvPr/>
        </p:nvSpPr>
        <p:spPr>
          <a:xfrm>
            <a:off x="838199" y="2282249"/>
            <a:ext cx="4921470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700">
                <a:solidFill>
                  <a:srgbClr val="1B1464"/>
                </a:solidFill>
                <a:latin typeface="Cera Round Pro" panose="00000500000000000000" pitchFamily="50" charset="0"/>
              </a:rPr>
              <a:t>A pupil is repeatedly mocked in a group chat. Several people privately disagree with what is happening but continue to read the messages and react with laughing emojis. No one challenges the behaviour.</a:t>
            </a:r>
            <a:endParaRPr lang="en-US" sz="1700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A6AF836-6E66-9C1E-51A5-4930E0494A57}"/>
              </a:ext>
            </a:extLst>
          </p:cNvPr>
          <p:cNvSpPr txBox="1"/>
          <p:nvPr/>
        </p:nvSpPr>
        <p:spPr>
          <a:xfrm>
            <a:off x="6432332" y="2309292"/>
            <a:ext cx="4921469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700">
                <a:solidFill>
                  <a:srgbClr val="1B1464"/>
                </a:solidFill>
                <a:latin typeface="Cera Round Pro" panose="00000500000000000000" pitchFamily="50" charset="0"/>
              </a:rPr>
              <a:t>A friendship group begins excluding one member. People notice but justify it by saying: "We just don't get on with them anymore." The pupil becomes increasingly isolated.</a:t>
            </a:r>
            <a:endParaRPr lang="en-US" sz="1700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07103A8-6F81-50EA-B617-0E30B3A1F8FC}"/>
              </a:ext>
            </a:extLst>
          </p:cNvPr>
          <p:cNvSpPr txBox="1"/>
          <p:nvPr/>
        </p:nvSpPr>
        <p:spPr>
          <a:xfrm>
            <a:off x="787399" y="5046224"/>
            <a:ext cx="4921470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700">
                <a:solidFill>
                  <a:srgbClr val="1B1464"/>
                </a:solidFill>
                <a:latin typeface="Cera Round Pro" panose="00000500000000000000" pitchFamily="50" charset="0"/>
              </a:rPr>
              <a:t>A pupil regularly receives comments about their appearance. The comments are dismissed as jokes. The pupil stops participating in class discussions.</a:t>
            </a:r>
            <a:endParaRPr lang="en-US" sz="1700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EAEC88F-0621-9A84-20EB-B030958782CA}"/>
              </a:ext>
            </a:extLst>
          </p:cNvPr>
          <p:cNvSpPr txBox="1"/>
          <p:nvPr/>
        </p:nvSpPr>
        <p:spPr>
          <a:xfrm>
            <a:off x="6435383" y="5064316"/>
            <a:ext cx="4921470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700">
                <a:solidFill>
                  <a:srgbClr val="1B1464"/>
                </a:solidFill>
                <a:latin typeface="Cera Round Pro" panose="00000500000000000000" pitchFamily="50" charset="0"/>
              </a:rPr>
              <a:t>Pupils make repeated comments about another student's race, religion, disability, sexuality or other characteristic. Some pupils feel uncomfortable but nobody challenges it.</a:t>
            </a:r>
            <a:endParaRPr lang="en-US" sz="1700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sp>
        <p:nvSpPr>
          <p:cNvPr id="6" name="Freeform 7">
            <a:extLst>
              <a:ext uri="{FF2B5EF4-FFF2-40B4-BE49-F238E27FC236}">
                <a16:creationId xmlns:a16="http://schemas.microsoft.com/office/drawing/2014/main" id="{FC96CD77-E63E-30E6-F918-C84AA7F851FF}"/>
              </a:ext>
            </a:extLst>
          </p:cNvPr>
          <p:cNvSpPr/>
          <p:nvPr/>
        </p:nvSpPr>
        <p:spPr>
          <a:xfrm>
            <a:off x="6361012" y="1724531"/>
            <a:ext cx="4921469" cy="446278"/>
          </a:xfrm>
          <a:custGeom>
            <a:avLst/>
            <a:gdLst/>
            <a:ahLst/>
            <a:cxnLst/>
            <a:rect l="l" t="t" r="r" b="b"/>
            <a:pathLst>
              <a:path w="1862105" h="226665">
                <a:moveTo>
                  <a:pt x="109501" y="0"/>
                </a:moveTo>
                <a:lnTo>
                  <a:pt x="1752603" y="0"/>
                </a:lnTo>
                <a:cubicBezTo>
                  <a:pt x="1781645" y="0"/>
                  <a:pt x="1809497" y="11537"/>
                  <a:pt x="1830032" y="32072"/>
                </a:cubicBezTo>
                <a:cubicBezTo>
                  <a:pt x="1850568" y="52608"/>
                  <a:pt x="1862105" y="80460"/>
                  <a:pt x="1862105" y="109501"/>
                </a:cubicBezTo>
                <a:lnTo>
                  <a:pt x="1862105" y="117164"/>
                </a:lnTo>
                <a:cubicBezTo>
                  <a:pt x="1862105" y="177640"/>
                  <a:pt x="1813079" y="226665"/>
                  <a:pt x="1752603" y="226665"/>
                </a:cubicBezTo>
                <a:lnTo>
                  <a:pt x="109501" y="226665"/>
                </a:lnTo>
                <a:cubicBezTo>
                  <a:pt x="49025" y="226665"/>
                  <a:pt x="0" y="177640"/>
                  <a:pt x="0" y="117164"/>
                </a:cubicBezTo>
                <a:lnTo>
                  <a:pt x="0" y="109501"/>
                </a:lnTo>
                <a:cubicBezTo>
                  <a:pt x="0" y="49025"/>
                  <a:pt x="49025" y="0"/>
                  <a:pt x="109501" y="0"/>
                </a:cubicBezTo>
                <a:close/>
              </a:path>
            </a:pathLst>
          </a:custGeom>
          <a:solidFill>
            <a:srgbClr val="FFBF00"/>
          </a:solidFill>
        </p:spPr>
        <p:txBody>
          <a:bodyPr/>
          <a:lstStyle/>
          <a:p>
            <a:endParaRPr lang="en-GB" sz="12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17010D4-FACF-C500-47D3-625A53C132C8}"/>
              </a:ext>
            </a:extLst>
          </p:cNvPr>
          <p:cNvSpPr txBox="1"/>
          <p:nvPr/>
        </p:nvSpPr>
        <p:spPr>
          <a:xfrm>
            <a:off x="6449396" y="1719380"/>
            <a:ext cx="4955601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300" b="1">
                <a:solidFill>
                  <a:srgbClr val="1B1464"/>
                </a:solidFill>
                <a:latin typeface="Cera Round Pro" panose="00000500000000000000" pitchFamily="50" charset="0"/>
                <a:ea typeface="+mn-lt"/>
                <a:cs typeface="+mn-lt"/>
              </a:rPr>
              <a:t>Case study 2 - Friendship group:</a:t>
            </a:r>
            <a:endParaRPr lang="en-US" sz="2300" b="1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5871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43F673-2592-75C9-1CFC-DC5948B2BB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8E732FCC-5485-217B-BF93-6D0CC4D6122E}"/>
              </a:ext>
            </a:extLst>
          </p:cNvPr>
          <p:cNvGrpSpPr/>
          <p:nvPr/>
        </p:nvGrpSpPr>
        <p:grpSpPr>
          <a:xfrm>
            <a:off x="685800" y="685800"/>
            <a:ext cx="10820400" cy="5486400"/>
            <a:chOff x="0" y="0"/>
            <a:chExt cx="2514545" cy="127498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34C6DE57-95AA-E113-DE87-6E922AA9B21C}"/>
                </a:ext>
              </a:extLst>
            </p:cNvPr>
            <p:cNvSpPr/>
            <p:nvPr/>
          </p:nvSpPr>
          <p:spPr>
            <a:xfrm>
              <a:off x="0" y="0"/>
              <a:ext cx="2514545" cy="1274980"/>
            </a:xfrm>
            <a:custGeom>
              <a:avLst/>
              <a:gdLst/>
              <a:ahLst/>
              <a:cxnLst/>
              <a:rect l="l" t="t" r="r" b="b"/>
              <a:pathLst>
                <a:path w="2514545" h="1274980">
                  <a:moveTo>
                    <a:pt x="47700" y="0"/>
                  </a:moveTo>
                  <a:lnTo>
                    <a:pt x="2466845" y="0"/>
                  </a:lnTo>
                  <a:cubicBezTo>
                    <a:pt x="2479496" y="0"/>
                    <a:pt x="2491628" y="5025"/>
                    <a:pt x="2500574" y="13971"/>
                  </a:cubicBezTo>
                  <a:cubicBezTo>
                    <a:pt x="2509519" y="22916"/>
                    <a:pt x="2514545" y="35049"/>
                    <a:pt x="2514545" y="47700"/>
                  </a:cubicBezTo>
                  <a:lnTo>
                    <a:pt x="2514545" y="1227281"/>
                  </a:lnTo>
                  <a:cubicBezTo>
                    <a:pt x="2514545" y="1239932"/>
                    <a:pt x="2509519" y="1252064"/>
                    <a:pt x="2500574" y="1261010"/>
                  </a:cubicBezTo>
                  <a:cubicBezTo>
                    <a:pt x="2491628" y="1269955"/>
                    <a:pt x="2479496" y="1274980"/>
                    <a:pt x="2466845" y="1274980"/>
                  </a:cubicBezTo>
                  <a:lnTo>
                    <a:pt x="47700" y="1274980"/>
                  </a:lnTo>
                  <a:cubicBezTo>
                    <a:pt x="35049" y="1274980"/>
                    <a:pt x="22916" y="1269955"/>
                    <a:pt x="13971" y="1261010"/>
                  </a:cubicBezTo>
                  <a:cubicBezTo>
                    <a:pt x="5025" y="1252064"/>
                    <a:pt x="0" y="1239932"/>
                    <a:pt x="0" y="1227281"/>
                  </a:cubicBezTo>
                  <a:lnTo>
                    <a:pt x="0" y="47700"/>
                  </a:lnTo>
                  <a:cubicBezTo>
                    <a:pt x="0" y="35049"/>
                    <a:pt x="5025" y="22916"/>
                    <a:pt x="13971" y="13971"/>
                  </a:cubicBezTo>
                  <a:cubicBezTo>
                    <a:pt x="22916" y="5025"/>
                    <a:pt x="35049" y="0"/>
                    <a:pt x="47700" y="0"/>
                  </a:cubicBezTo>
                  <a:close/>
                </a:path>
              </a:pathLst>
            </a:custGeom>
            <a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 sz="1200"/>
            </a:p>
          </p:txBody>
        </p:sp>
      </p:grpSp>
      <p:grpSp>
        <p:nvGrpSpPr>
          <p:cNvPr id="8" name="Group 2">
            <a:extLst>
              <a:ext uri="{FF2B5EF4-FFF2-40B4-BE49-F238E27FC236}">
                <a16:creationId xmlns:a16="http://schemas.microsoft.com/office/drawing/2014/main" id="{B968A6B7-7575-3EE5-B623-DCB49A4648E7}"/>
              </a:ext>
            </a:extLst>
          </p:cNvPr>
          <p:cNvGrpSpPr/>
          <p:nvPr/>
        </p:nvGrpSpPr>
        <p:grpSpPr>
          <a:xfrm>
            <a:off x="1544171" y="2065837"/>
            <a:ext cx="9103658" cy="3091424"/>
            <a:chOff x="0" y="0"/>
            <a:chExt cx="2514545" cy="1274980"/>
          </a:xfrm>
          <a:solidFill>
            <a:srgbClr val="1B1464"/>
          </a:solidFill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84303570-5316-C039-1A47-34453BF63CEB}"/>
                </a:ext>
              </a:extLst>
            </p:cNvPr>
            <p:cNvSpPr/>
            <p:nvPr/>
          </p:nvSpPr>
          <p:spPr>
            <a:xfrm>
              <a:off x="0" y="0"/>
              <a:ext cx="2514545" cy="1274980"/>
            </a:xfrm>
            <a:custGeom>
              <a:avLst/>
              <a:gdLst/>
              <a:ahLst/>
              <a:cxnLst/>
              <a:rect l="l" t="t" r="r" b="b"/>
              <a:pathLst>
                <a:path w="2514545" h="1274980">
                  <a:moveTo>
                    <a:pt x="47700" y="0"/>
                  </a:moveTo>
                  <a:lnTo>
                    <a:pt x="2466845" y="0"/>
                  </a:lnTo>
                  <a:cubicBezTo>
                    <a:pt x="2479496" y="0"/>
                    <a:pt x="2491628" y="5025"/>
                    <a:pt x="2500574" y="13971"/>
                  </a:cubicBezTo>
                  <a:cubicBezTo>
                    <a:pt x="2509519" y="22916"/>
                    <a:pt x="2514545" y="35049"/>
                    <a:pt x="2514545" y="47700"/>
                  </a:cubicBezTo>
                  <a:lnTo>
                    <a:pt x="2514545" y="1227281"/>
                  </a:lnTo>
                  <a:cubicBezTo>
                    <a:pt x="2514545" y="1239932"/>
                    <a:pt x="2509519" y="1252064"/>
                    <a:pt x="2500574" y="1261010"/>
                  </a:cubicBezTo>
                  <a:cubicBezTo>
                    <a:pt x="2491628" y="1269955"/>
                    <a:pt x="2479496" y="1274980"/>
                    <a:pt x="2466845" y="1274980"/>
                  </a:cubicBezTo>
                  <a:lnTo>
                    <a:pt x="47700" y="1274980"/>
                  </a:lnTo>
                  <a:cubicBezTo>
                    <a:pt x="35049" y="1274980"/>
                    <a:pt x="22916" y="1269955"/>
                    <a:pt x="13971" y="1261010"/>
                  </a:cubicBezTo>
                  <a:cubicBezTo>
                    <a:pt x="5025" y="1252064"/>
                    <a:pt x="0" y="1239932"/>
                    <a:pt x="0" y="1227281"/>
                  </a:cubicBezTo>
                  <a:lnTo>
                    <a:pt x="0" y="47700"/>
                  </a:lnTo>
                  <a:cubicBezTo>
                    <a:pt x="0" y="35049"/>
                    <a:pt x="5025" y="22916"/>
                    <a:pt x="13971" y="13971"/>
                  </a:cubicBezTo>
                  <a:cubicBezTo>
                    <a:pt x="22916" y="5025"/>
                    <a:pt x="35049" y="0"/>
                    <a:pt x="47700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GB" sz="1200"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1BB57A04-A378-6563-978E-7E323D80FED4}"/>
              </a:ext>
            </a:extLst>
          </p:cNvPr>
          <p:cNvSpPr txBox="1"/>
          <p:nvPr/>
        </p:nvSpPr>
        <p:spPr>
          <a:xfrm>
            <a:off x="1894118" y="2530353"/>
            <a:ext cx="8403764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GB" sz="6600" b="1">
                <a:solidFill>
                  <a:srgbClr val="FFFFFF"/>
                </a:solidFill>
                <a:latin typeface="Cera Round Pro" panose="00000500000000000000" pitchFamily="50" charset="0"/>
                <a:ea typeface="Cera Round Pro 2"/>
                <a:cs typeface="Cera Round Pro 2"/>
                <a:sym typeface="Cera Round Pro 2"/>
              </a:rPr>
              <a:t>What does speaking up actually look like?</a:t>
            </a:r>
            <a:endParaRPr lang="en-US" sz="6600" b="1">
              <a:solidFill>
                <a:srgbClr val="FFFFFF"/>
              </a:solidFill>
              <a:latin typeface="Cera Round Pro" panose="00000500000000000000" pitchFamily="50" charset="0"/>
              <a:ea typeface="Cera Round Pro 2"/>
              <a:cs typeface="Cera Round Pro 2"/>
              <a:sym typeface="Cera Round Pro 2"/>
            </a:endParaRPr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F3E2E841-6101-FBFB-CA09-EBA9A30F6C9D}"/>
              </a:ext>
            </a:extLst>
          </p:cNvPr>
          <p:cNvGrpSpPr/>
          <p:nvPr/>
        </p:nvGrpSpPr>
        <p:grpSpPr>
          <a:xfrm>
            <a:off x="8577129" y="-2889986"/>
            <a:ext cx="4634389" cy="4634389"/>
            <a:chOff x="0" y="0"/>
            <a:chExt cx="812800" cy="8128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0BAA9419-28CF-9736-5916-77756078E15A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B1263"/>
            </a:solidFill>
          </p:spPr>
          <p:txBody>
            <a:bodyPr/>
            <a:lstStyle/>
            <a:p>
              <a:endParaRPr lang="en-GB" sz="1200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76BA3F28-D0F2-8609-B15C-A7D5B344D73C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16" name="Freeform 12">
            <a:extLst>
              <a:ext uri="{FF2B5EF4-FFF2-40B4-BE49-F238E27FC236}">
                <a16:creationId xmlns:a16="http://schemas.microsoft.com/office/drawing/2014/main" id="{4A52555F-8F2E-2789-4357-FD4342351016}"/>
              </a:ext>
            </a:extLst>
          </p:cNvPr>
          <p:cNvSpPr/>
          <p:nvPr/>
        </p:nvSpPr>
        <p:spPr>
          <a:xfrm>
            <a:off x="9280051" y="-100150"/>
            <a:ext cx="2568452" cy="1497718"/>
          </a:xfrm>
          <a:custGeom>
            <a:avLst/>
            <a:gdLst/>
            <a:ahLst/>
            <a:cxnLst/>
            <a:rect l="l" t="t" r="r" b="b"/>
            <a:pathLst>
              <a:path w="3360744" h="1764390">
                <a:moveTo>
                  <a:pt x="0" y="0"/>
                </a:moveTo>
                <a:lnTo>
                  <a:pt x="3360744" y="0"/>
                </a:lnTo>
                <a:lnTo>
                  <a:pt x="3360744" y="1764390"/>
                </a:lnTo>
                <a:lnTo>
                  <a:pt x="0" y="176439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 sz="1200"/>
          </a:p>
        </p:txBody>
      </p:sp>
    </p:spTree>
    <p:extLst>
      <p:ext uri="{BB962C8B-B14F-4D97-AF65-F5344CB8AC3E}">
        <p14:creationId xmlns:p14="http://schemas.microsoft.com/office/powerpoint/2010/main" val="1109442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88ED95-20AA-BFD9-A329-EB0ECCC08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1B6FB2BC-7609-15EC-EEFE-7B5AF8024398}"/>
              </a:ext>
            </a:extLst>
          </p:cNvPr>
          <p:cNvGrpSpPr/>
          <p:nvPr/>
        </p:nvGrpSpPr>
        <p:grpSpPr>
          <a:xfrm>
            <a:off x="685800" y="685800"/>
            <a:ext cx="10820400" cy="5486400"/>
            <a:chOff x="0" y="0"/>
            <a:chExt cx="2514545" cy="127498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4F08A987-7628-DE8B-B180-4308412503BC}"/>
                </a:ext>
              </a:extLst>
            </p:cNvPr>
            <p:cNvSpPr/>
            <p:nvPr/>
          </p:nvSpPr>
          <p:spPr>
            <a:xfrm>
              <a:off x="0" y="0"/>
              <a:ext cx="2514545" cy="1274980"/>
            </a:xfrm>
            <a:custGeom>
              <a:avLst/>
              <a:gdLst/>
              <a:ahLst/>
              <a:cxnLst/>
              <a:rect l="l" t="t" r="r" b="b"/>
              <a:pathLst>
                <a:path w="2514545" h="1274980">
                  <a:moveTo>
                    <a:pt x="47700" y="0"/>
                  </a:moveTo>
                  <a:lnTo>
                    <a:pt x="2466845" y="0"/>
                  </a:lnTo>
                  <a:cubicBezTo>
                    <a:pt x="2479496" y="0"/>
                    <a:pt x="2491628" y="5025"/>
                    <a:pt x="2500574" y="13971"/>
                  </a:cubicBezTo>
                  <a:cubicBezTo>
                    <a:pt x="2509519" y="22916"/>
                    <a:pt x="2514545" y="35049"/>
                    <a:pt x="2514545" y="47700"/>
                  </a:cubicBezTo>
                  <a:lnTo>
                    <a:pt x="2514545" y="1227281"/>
                  </a:lnTo>
                  <a:cubicBezTo>
                    <a:pt x="2514545" y="1239932"/>
                    <a:pt x="2509519" y="1252064"/>
                    <a:pt x="2500574" y="1261010"/>
                  </a:cubicBezTo>
                  <a:cubicBezTo>
                    <a:pt x="2491628" y="1269955"/>
                    <a:pt x="2479496" y="1274980"/>
                    <a:pt x="2466845" y="1274980"/>
                  </a:cubicBezTo>
                  <a:lnTo>
                    <a:pt x="47700" y="1274980"/>
                  </a:lnTo>
                  <a:cubicBezTo>
                    <a:pt x="35049" y="1274980"/>
                    <a:pt x="22916" y="1269955"/>
                    <a:pt x="13971" y="1261010"/>
                  </a:cubicBezTo>
                  <a:cubicBezTo>
                    <a:pt x="5025" y="1252064"/>
                    <a:pt x="0" y="1239932"/>
                    <a:pt x="0" y="1227281"/>
                  </a:cubicBezTo>
                  <a:lnTo>
                    <a:pt x="0" y="47700"/>
                  </a:lnTo>
                  <a:cubicBezTo>
                    <a:pt x="0" y="35049"/>
                    <a:pt x="5025" y="22916"/>
                    <a:pt x="13971" y="13971"/>
                  </a:cubicBezTo>
                  <a:cubicBezTo>
                    <a:pt x="22916" y="5025"/>
                    <a:pt x="35049" y="0"/>
                    <a:pt x="47700" y="0"/>
                  </a:cubicBezTo>
                  <a:close/>
                </a:path>
              </a:pathLst>
            </a:custGeom>
            <a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 sz="1200"/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FFD33ECF-EFFA-68E4-A037-46A2341EAEDE}"/>
              </a:ext>
            </a:extLst>
          </p:cNvPr>
          <p:cNvSpPr/>
          <p:nvPr/>
        </p:nvSpPr>
        <p:spPr>
          <a:xfrm>
            <a:off x="8577129" y="-2889986"/>
            <a:ext cx="4634389" cy="4634389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FFBF00"/>
          </a:solidFill>
        </p:spPr>
        <p:txBody>
          <a:bodyPr/>
          <a:lstStyle/>
          <a:p>
            <a:endParaRPr lang="en-GB" sz="1200"/>
          </a:p>
        </p:txBody>
      </p:sp>
      <p:sp>
        <p:nvSpPr>
          <p:cNvPr id="12" name="Freeform 8">
            <a:extLst>
              <a:ext uri="{FF2B5EF4-FFF2-40B4-BE49-F238E27FC236}">
                <a16:creationId xmlns:a16="http://schemas.microsoft.com/office/drawing/2014/main" id="{78918144-11F0-8B65-FBB5-635469B4B25A}"/>
              </a:ext>
            </a:extLst>
          </p:cNvPr>
          <p:cNvSpPr/>
          <p:nvPr/>
        </p:nvSpPr>
        <p:spPr>
          <a:xfrm>
            <a:off x="9280050" y="-100150"/>
            <a:ext cx="2568451" cy="1497718"/>
          </a:xfrm>
          <a:custGeom>
            <a:avLst/>
            <a:gdLst/>
            <a:ahLst/>
            <a:cxnLst/>
            <a:rect l="l" t="t" r="r" b="b"/>
            <a:pathLst>
              <a:path w="6659464" h="3496219">
                <a:moveTo>
                  <a:pt x="0" y="0"/>
                </a:moveTo>
                <a:lnTo>
                  <a:pt x="6659464" y="0"/>
                </a:lnTo>
                <a:lnTo>
                  <a:pt x="6659464" y="3496219"/>
                </a:lnTo>
                <a:lnTo>
                  <a:pt x="0" y="349621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3" name="Group 2">
            <a:extLst>
              <a:ext uri="{FF2B5EF4-FFF2-40B4-BE49-F238E27FC236}">
                <a16:creationId xmlns:a16="http://schemas.microsoft.com/office/drawing/2014/main" id="{FE33B044-A0AC-9CDE-F1C9-6ED9FAE8ED0D}"/>
              </a:ext>
            </a:extLst>
          </p:cNvPr>
          <p:cNvGrpSpPr/>
          <p:nvPr/>
        </p:nvGrpSpPr>
        <p:grpSpPr>
          <a:xfrm>
            <a:off x="1920748" y="1638300"/>
            <a:ext cx="8350501" cy="3578593"/>
            <a:chOff x="51451" y="35701"/>
            <a:chExt cx="2514545" cy="1060699"/>
          </a:xfrm>
          <a:solidFill>
            <a:schemeClr val="bg1"/>
          </a:solidFill>
        </p:grpSpPr>
        <p:sp>
          <p:nvSpPr>
            <p:cNvPr id="14" name="Freeform 3">
              <a:extLst>
                <a:ext uri="{FF2B5EF4-FFF2-40B4-BE49-F238E27FC236}">
                  <a16:creationId xmlns:a16="http://schemas.microsoft.com/office/drawing/2014/main" id="{F435FFDB-AAFD-6585-91A8-47A3D70AC70A}"/>
                </a:ext>
              </a:extLst>
            </p:cNvPr>
            <p:cNvSpPr/>
            <p:nvPr/>
          </p:nvSpPr>
          <p:spPr>
            <a:xfrm>
              <a:off x="51451" y="35701"/>
              <a:ext cx="2514545" cy="1060699"/>
            </a:xfrm>
            <a:custGeom>
              <a:avLst/>
              <a:gdLst/>
              <a:ahLst/>
              <a:cxnLst/>
              <a:rect l="l" t="t" r="r" b="b"/>
              <a:pathLst>
                <a:path w="2514545" h="1274980">
                  <a:moveTo>
                    <a:pt x="47700" y="0"/>
                  </a:moveTo>
                  <a:lnTo>
                    <a:pt x="2466845" y="0"/>
                  </a:lnTo>
                  <a:cubicBezTo>
                    <a:pt x="2479496" y="0"/>
                    <a:pt x="2491628" y="5025"/>
                    <a:pt x="2500574" y="13971"/>
                  </a:cubicBezTo>
                  <a:cubicBezTo>
                    <a:pt x="2509519" y="22916"/>
                    <a:pt x="2514545" y="35049"/>
                    <a:pt x="2514545" y="47700"/>
                  </a:cubicBezTo>
                  <a:lnTo>
                    <a:pt x="2514545" y="1227281"/>
                  </a:lnTo>
                  <a:cubicBezTo>
                    <a:pt x="2514545" y="1239932"/>
                    <a:pt x="2509519" y="1252064"/>
                    <a:pt x="2500574" y="1261010"/>
                  </a:cubicBezTo>
                  <a:cubicBezTo>
                    <a:pt x="2491628" y="1269955"/>
                    <a:pt x="2479496" y="1274980"/>
                    <a:pt x="2466845" y="1274980"/>
                  </a:cubicBezTo>
                  <a:lnTo>
                    <a:pt x="47700" y="1274980"/>
                  </a:lnTo>
                  <a:cubicBezTo>
                    <a:pt x="35049" y="1274980"/>
                    <a:pt x="22916" y="1269955"/>
                    <a:pt x="13971" y="1261010"/>
                  </a:cubicBezTo>
                  <a:cubicBezTo>
                    <a:pt x="5025" y="1252064"/>
                    <a:pt x="0" y="1239932"/>
                    <a:pt x="0" y="1227281"/>
                  </a:cubicBezTo>
                  <a:lnTo>
                    <a:pt x="0" y="47700"/>
                  </a:lnTo>
                  <a:cubicBezTo>
                    <a:pt x="0" y="35049"/>
                    <a:pt x="5025" y="22916"/>
                    <a:pt x="13971" y="13971"/>
                  </a:cubicBezTo>
                  <a:cubicBezTo>
                    <a:pt x="22916" y="5025"/>
                    <a:pt x="35049" y="0"/>
                    <a:pt x="47700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GB" sz="1200"/>
            </a:p>
          </p:txBody>
        </p:sp>
      </p:grpSp>
      <p:sp>
        <p:nvSpPr>
          <p:cNvPr id="19" name="TextBox 7">
            <a:extLst>
              <a:ext uri="{FF2B5EF4-FFF2-40B4-BE49-F238E27FC236}">
                <a16:creationId xmlns:a16="http://schemas.microsoft.com/office/drawing/2014/main" id="{EE2BEC5F-716E-4E6D-0BEA-3E9850C34607}"/>
              </a:ext>
            </a:extLst>
          </p:cNvPr>
          <p:cNvSpPr txBox="1"/>
          <p:nvPr/>
        </p:nvSpPr>
        <p:spPr>
          <a:xfrm>
            <a:off x="2103055" y="1890117"/>
            <a:ext cx="7985889" cy="30777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GB" sz="5000" b="1">
                <a:solidFill>
                  <a:srgbClr val="1B1464"/>
                </a:solidFill>
                <a:latin typeface="Cera Round Pro" panose="00000500000000000000" pitchFamily="50" charset="0"/>
                <a:ea typeface="Cera Round Pro 2"/>
                <a:cs typeface="Cera Round Pro 2"/>
                <a:sym typeface="Cera Round Pro 2"/>
              </a:rPr>
              <a:t>"Silence is not always agreement. Sometimes it is uncertainty, fear or not knowing what to do."</a:t>
            </a:r>
            <a:endParaRPr lang="en-US" sz="5000" b="1">
              <a:solidFill>
                <a:srgbClr val="1B1464"/>
              </a:solidFill>
              <a:latin typeface="Cera Round Pro" panose="00000500000000000000" pitchFamily="50" charset="0"/>
              <a:ea typeface="Cera Round Pro 2"/>
              <a:cs typeface="Cera Round Pro 2"/>
              <a:sym typeface="Cera Round Pro 2"/>
            </a:endParaRPr>
          </a:p>
        </p:txBody>
      </p:sp>
    </p:spTree>
    <p:extLst>
      <p:ext uri="{BB962C8B-B14F-4D97-AF65-F5344CB8AC3E}">
        <p14:creationId xmlns:p14="http://schemas.microsoft.com/office/powerpoint/2010/main" val="23512721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D565E4-9AF5-D6FE-4128-1E0EF5E60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A06B6C3B-DC82-C0A8-78AF-695645B3689F}"/>
              </a:ext>
            </a:extLst>
          </p:cNvPr>
          <p:cNvGrpSpPr/>
          <p:nvPr/>
        </p:nvGrpSpPr>
        <p:grpSpPr>
          <a:xfrm>
            <a:off x="2393625" y="5225473"/>
            <a:ext cx="10368280" cy="944736"/>
            <a:chOff x="0" y="0"/>
            <a:chExt cx="2514545" cy="1274980"/>
          </a:xfrm>
          <a:solidFill>
            <a:schemeClr val="bg1"/>
          </a:solidFill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66324BAC-822F-D47D-D282-1FE9FFEECF62}"/>
                </a:ext>
              </a:extLst>
            </p:cNvPr>
            <p:cNvSpPr/>
            <p:nvPr/>
          </p:nvSpPr>
          <p:spPr>
            <a:xfrm>
              <a:off x="0" y="0"/>
              <a:ext cx="2514545" cy="1274980"/>
            </a:xfrm>
            <a:custGeom>
              <a:avLst/>
              <a:gdLst/>
              <a:ahLst/>
              <a:cxnLst/>
              <a:rect l="l" t="t" r="r" b="b"/>
              <a:pathLst>
                <a:path w="2514545" h="1274980">
                  <a:moveTo>
                    <a:pt x="47700" y="0"/>
                  </a:moveTo>
                  <a:lnTo>
                    <a:pt x="2466845" y="0"/>
                  </a:lnTo>
                  <a:cubicBezTo>
                    <a:pt x="2479496" y="0"/>
                    <a:pt x="2491628" y="5025"/>
                    <a:pt x="2500574" y="13971"/>
                  </a:cubicBezTo>
                  <a:cubicBezTo>
                    <a:pt x="2509519" y="22916"/>
                    <a:pt x="2514545" y="35049"/>
                    <a:pt x="2514545" y="47700"/>
                  </a:cubicBezTo>
                  <a:lnTo>
                    <a:pt x="2514545" y="1227281"/>
                  </a:lnTo>
                  <a:cubicBezTo>
                    <a:pt x="2514545" y="1239932"/>
                    <a:pt x="2509519" y="1252064"/>
                    <a:pt x="2500574" y="1261010"/>
                  </a:cubicBezTo>
                  <a:cubicBezTo>
                    <a:pt x="2491628" y="1269955"/>
                    <a:pt x="2479496" y="1274980"/>
                    <a:pt x="2466845" y="1274980"/>
                  </a:cubicBezTo>
                  <a:lnTo>
                    <a:pt x="47700" y="1274980"/>
                  </a:lnTo>
                  <a:cubicBezTo>
                    <a:pt x="35049" y="1274980"/>
                    <a:pt x="22916" y="1269955"/>
                    <a:pt x="13971" y="1261010"/>
                  </a:cubicBezTo>
                  <a:cubicBezTo>
                    <a:pt x="5025" y="1252064"/>
                    <a:pt x="0" y="1239932"/>
                    <a:pt x="0" y="1227281"/>
                  </a:cubicBezTo>
                  <a:lnTo>
                    <a:pt x="0" y="47700"/>
                  </a:lnTo>
                  <a:cubicBezTo>
                    <a:pt x="0" y="35049"/>
                    <a:pt x="5025" y="22916"/>
                    <a:pt x="13971" y="13971"/>
                  </a:cubicBezTo>
                  <a:cubicBezTo>
                    <a:pt x="22916" y="5025"/>
                    <a:pt x="35049" y="0"/>
                    <a:pt x="47700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GB" sz="1200"/>
            </a:p>
          </p:txBody>
        </p:sp>
      </p:grpSp>
      <p:grpSp>
        <p:nvGrpSpPr>
          <p:cNvPr id="2" name="Group 2">
            <a:extLst>
              <a:ext uri="{FF2B5EF4-FFF2-40B4-BE49-F238E27FC236}">
                <a16:creationId xmlns:a16="http://schemas.microsoft.com/office/drawing/2014/main" id="{A8A2D8F2-0ABE-8B9B-2AED-ADDA207EBCDB}"/>
              </a:ext>
            </a:extLst>
          </p:cNvPr>
          <p:cNvGrpSpPr/>
          <p:nvPr/>
        </p:nvGrpSpPr>
        <p:grpSpPr>
          <a:xfrm rot="-5400000">
            <a:off x="246359" y="-122226"/>
            <a:ext cx="5289328" cy="7299524"/>
            <a:chOff x="0" y="0"/>
            <a:chExt cx="636678" cy="878646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DA74377A-7E55-4528-6F42-2898BD5B4AFD}"/>
                </a:ext>
              </a:extLst>
            </p:cNvPr>
            <p:cNvSpPr/>
            <p:nvPr/>
          </p:nvSpPr>
          <p:spPr>
            <a:xfrm>
              <a:off x="0" y="0"/>
              <a:ext cx="636678" cy="878646"/>
            </a:xfrm>
            <a:custGeom>
              <a:avLst/>
              <a:gdLst/>
              <a:ahLst/>
              <a:cxnLst/>
              <a:rect l="l" t="t" r="r" b="b"/>
              <a:pathLst>
                <a:path w="636678" h="878646">
                  <a:moveTo>
                    <a:pt x="212341" y="859577"/>
                  </a:moveTo>
                  <a:cubicBezTo>
                    <a:pt x="244982" y="871091"/>
                    <a:pt x="282090" y="878646"/>
                    <a:pt x="318511" y="878646"/>
                  </a:cubicBezTo>
                  <a:cubicBezTo>
                    <a:pt x="354932" y="878646"/>
                    <a:pt x="389979" y="872169"/>
                    <a:pt x="422276" y="860656"/>
                  </a:cubicBezTo>
                  <a:cubicBezTo>
                    <a:pt x="422964" y="860296"/>
                    <a:pt x="423651" y="860296"/>
                    <a:pt x="424338" y="859937"/>
                  </a:cubicBezTo>
                  <a:cubicBezTo>
                    <a:pt x="545626" y="813881"/>
                    <a:pt x="634961" y="692268"/>
                    <a:pt x="636678" y="548682"/>
                  </a:cubicBezTo>
                  <a:lnTo>
                    <a:pt x="636678" y="0"/>
                  </a:lnTo>
                  <a:lnTo>
                    <a:pt x="0" y="0"/>
                  </a:lnTo>
                  <a:lnTo>
                    <a:pt x="0" y="548275"/>
                  </a:lnTo>
                  <a:cubicBezTo>
                    <a:pt x="1718" y="692986"/>
                    <a:pt x="89678" y="814602"/>
                    <a:pt x="212341" y="859577"/>
                  </a:cubicBezTo>
                  <a:close/>
                </a:path>
              </a:pathLst>
            </a:custGeom>
            <a:solidFill>
              <a:srgbClr val="FFBF0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E24EC17F-4E5C-0E79-3A78-19B6216D4DA2}"/>
                </a:ext>
              </a:extLst>
            </p:cNvPr>
            <p:cNvSpPr txBox="1"/>
            <p:nvPr/>
          </p:nvSpPr>
          <p:spPr>
            <a:xfrm>
              <a:off x="0" y="-47625"/>
              <a:ext cx="636678" cy="79927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B0D2D24A-8C0D-23B9-D3F5-0F0BE5C63D8B}"/>
              </a:ext>
            </a:extLst>
          </p:cNvPr>
          <p:cNvGrpSpPr/>
          <p:nvPr/>
        </p:nvGrpSpPr>
        <p:grpSpPr>
          <a:xfrm>
            <a:off x="314672" y="3769895"/>
            <a:ext cx="5781328" cy="568281"/>
            <a:chOff x="0" y="0"/>
            <a:chExt cx="2165741" cy="226665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579255F6-E9B9-A51C-F242-6268D57EB4EC}"/>
                </a:ext>
              </a:extLst>
            </p:cNvPr>
            <p:cNvSpPr/>
            <p:nvPr/>
          </p:nvSpPr>
          <p:spPr>
            <a:xfrm>
              <a:off x="0" y="0"/>
              <a:ext cx="2165741" cy="226665"/>
            </a:xfrm>
            <a:custGeom>
              <a:avLst/>
              <a:gdLst/>
              <a:ahLst/>
              <a:cxnLst/>
              <a:rect l="l" t="t" r="r" b="b"/>
              <a:pathLst>
                <a:path w="2165741" h="226665">
                  <a:moveTo>
                    <a:pt x="94149" y="0"/>
                  </a:moveTo>
                  <a:lnTo>
                    <a:pt x="2071592" y="0"/>
                  </a:lnTo>
                  <a:cubicBezTo>
                    <a:pt x="2123590" y="0"/>
                    <a:pt x="2165741" y="42152"/>
                    <a:pt x="2165741" y="94149"/>
                  </a:cubicBezTo>
                  <a:lnTo>
                    <a:pt x="2165741" y="132516"/>
                  </a:lnTo>
                  <a:cubicBezTo>
                    <a:pt x="2165741" y="157486"/>
                    <a:pt x="2155822" y="181433"/>
                    <a:pt x="2138166" y="199089"/>
                  </a:cubicBezTo>
                  <a:cubicBezTo>
                    <a:pt x="2120510" y="216746"/>
                    <a:pt x="2096562" y="226665"/>
                    <a:pt x="2071592" y="226665"/>
                  </a:cubicBezTo>
                  <a:lnTo>
                    <a:pt x="94149" y="226665"/>
                  </a:lnTo>
                  <a:cubicBezTo>
                    <a:pt x="69179" y="226665"/>
                    <a:pt x="45232" y="216746"/>
                    <a:pt x="27576" y="199089"/>
                  </a:cubicBezTo>
                  <a:cubicBezTo>
                    <a:pt x="9919" y="181433"/>
                    <a:pt x="0" y="157486"/>
                    <a:pt x="0" y="132516"/>
                  </a:cubicBezTo>
                  <a:lnTo>
                    <a:pt x="0" y="94149"/>
                  </a:lnTo>
                  <a:cubicBezTo>
                    <a:pt x="0" y="69179"/>
                    <a:pt x="9919" y="45232"/>
                    <a:pt x="27576" y="27576"/>
                  </a:cubicBezTo>
                  <a:cubicBezTo>
                    <a:pt x="45232" y="9919"/>
                    <a:pt x="69179" y="0"/>
                    <a:pt x="94149" y="0"/>
                  </a:cubicBezTo>
                  <a:close/>
                </a:path>
              </a:pathLst>
            </a:custGeom>
            <a:solidFill>
              <a:srgbClr val="1B1464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DB6724D1-BB46-F257-60B6-B51412EFFAA0}"/>
                </a:ext>
              </a:extLst>
            </p:cNvPr>
            <p:cNvSpPr txBox="1"/>
            <p:nvPr/>
          </p:nvSpPr>
          <p:spPr>
            <a:xfrm>
              <a:off x="0" y="-47625"/>
              <a:ext cx="2165741" cy="27429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8" name="Freeform 8">
            <a:extLst>
              <a:ext uri="{FF2B5EF4-FFF2-40B4-BE49-F238E27FC236}">
                <a16:creationId xmlns:a16="http://schemas.microsoft.com/office/drawing/2014/main" id="{DE92A4D6-225A-7AAB-B3C8-01C12AF7A218}"/>
              </a:ext>
            </a:extLst>
          </p:cNvPr>
          <p:cNvSpPr/>
          <p:nvPr/>
        </p:nvSpPr>
        <p:spPr>
          <a:xfrm>
            <a:off x="327371" y="4029384"/>
            <a:ext cx="4439643" cy="2330813"/>
          </a:xfrm>
          <a:custGeom>
            <a:avLst/>
            <a:gdLst/>
            <a:ahLst/>
            <a:cxnLst/>
            <a:rect l="l" t="t" r="r" b="b"/>
            <a:pathLst>
              <a:path w="6659464" h="3496219">
                <a:moveTo>
                  <a:pt x="0" y="0"/>
                </a:moveTo>
                <a:lnTo>
                  <a:pt x="6659464" y="0"/>
                </a:lnTo>
                <a:lnTo>
                  <a:pt x="6659464" y="3496219"/>
                </a:lnTo>
                <a:lnTo>
                  <a:pt x="0" y="349621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F0DEBF90-2095-E989-BD85-08774A23A661}"/>
              </a:ext>
            </a:extLst>
          </p:cNvPr>
          <p:cNvSpPr/>
          <p:nvPr/>
        </p:nvSpPr>
        <p:spPr>
          <a:xfrm>
            <a:off x="6248779" y="18369"/>
            <a:ext cx="6168927" cy="6168927"/>
          </a:xfrm>
          <a:custGeom>
            <a:avLst/>
            <a:gdLst/>
            <a:ahLst/>
            <a:cxnLst/>
            <a:rect l="l" t="t" r="r" b="b"/>
            <a:pathLst>
              <a:path w="9253391" h="9253391">
                <a:moveTo>
                  <a:pt x="0" y="0"/>
                </a:moveTo>
                <a:lnTo>
                  <a:pt x="9253391" y="0"/>
                </a:lnTo>
                <a:lnTo>
                  <a:pt x="9253391" y="9253391"/>
                </a:lnTo>
                <a:lnTo>
                  <a:pt x="0" y="925339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1F3926A9-FB25-C836-7BEE-FB10ECF28603}"/>
              </a:ext>
            </a:extLst>
          </p:cNvPr>
          <p:cNvSpPr txBox="1"/>
          <p:nvPr/>
        </p:nvSpPr>
        <p:spPr>
          <a:xfrm>
            <a:off x="314672" y="1935871"/>
            <a:ext cx="5768629" cy="1513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944"/>
              </a:lnSpc>
            </a:pPr>
            <a:r>
              <a:rPr lang="en-US" sz="5944" b="1">
                <a:solidFill>
                  <a:srgbClr val="1B1464"/>
                </a:solidFill>
                <a:latin typeface="Cera Round Pro" panose="00000500000000000000" pitchFamily="50" charset="0"/>
                <a:ea typeface="Cera Round Pro 2"/>
                <a:cs typeface="Cera Round Pro 2"/>
                <a:sym typeface="Cera Round Pro 2"/>
              </a:rPr>
              <a:t>ANTI-BULLYING WEEK 2026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345B2F3E-44EF-F285-F72C-D0858BFACB6B}"/>
              </a:ext>
            </a:extLst>
          </p:cNvPr>
          <p:cNvSpPr txBox="1"/>
          <p:nvPr/>
        </p:nvSpPr>
        <p:spPr>
          <a:xfrm>
            <a:off x="327371" y="3883559"/>
            <a:ext cx="5553991" cy="333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</a:pPr>
            <a:r>
              <a:rPr lang="en-US" sz="2300">
                <a:solidFill>
                  <a:srgbClr val="FFFFFF"/>
                </a:solidFill>
                <a:latin typeface="Cera Round Pro" panose="00000500000000000000" pitchFamily="50" charset="0"/>
                <a:ea typeface="Cera Round Pro 1"/>
                <a:cs typeface="Cera Round Pro 1"/>
                <a:sym typeface="Cera Round Pro 1"/>
              </a:rPr>
              <a:t>Monday 16th to Friday 20th November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A2922E7-0D53-5E82-3F0C-99DE00F3D1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0785" y="5197558"/>
            <a:ext cx="1803412" cy="1014420"/>
          </a:xfrm>
          <a:prstGeom prst="rect">
            <a:avLst/>
          </a:prstGeom>
        </p:spPr>
      </p:pic>
      <p:sp>
        <p:nvSpPr>
          <p:cNvPr id="17" name="TextBox 11">
            <a:extLst>
              <a:ext uri="{FF2B5EF4-FFF2-40B4-BE49-F238E27FC236}">
                <a16:creationId xmlns:a16="http://schemas.microsoft.com/office/drawing/2014/main" id="{A9DED861-3F10-33E1-C771-6F702950CEDB}"/>
              </a:ext>
            </a:extLst>
          </p:cNvPr>
          <p:cNvSpPr txBox="1"/>
          <p:nvPr/>
        </p:nvSpPr>
        <p:spPr>
          <a:xfrm>
            <a:off x="7207914" y="5538055"/>
            <a:ext cx="5553991" cy="333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</a:pPr>
            <a:r>
              <a:rPr lang="en-US" sz="2300">
                <a:solidFill>
                  <a:srgbClr val="1B1464"/>
                </a:solidFill>
                <a:latin typeface="Cera Round Pro" panose="00000500000000000000" pitchFamily="50" charset="0"/>
                <a:ea typeface="Cera Round Pro 1"/>
                <a:cs typeface="Cera Round Pro 1"/>
                <a:sym typeface="Cera Round Pro 1"/>
              </a:rPr>
              <a:t>Monday 16th November</a:t>
            </a:r>
          </a:p>
        </p:txBody>
      </p:sp>
    </p:spTree>
    <p:extLst>
      <p:ext uri="{BB962C8B-B14F-4D97-AF65-F5344CB8AC3E}">
        <p14:creationId xmlns:p14="http://schemas.microsoft.com/office/powerpoint/2010/main" val="17929045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blipFill>
          <a:blip xmlns:r="http://schemas.openxmlformats.org/officeDocument/2006/relationships" r:embed="rId1"/>
          <a:stretch>
            <a:fillRect l="-20445" t="-32399" r="-441" b="-26689"/>
          </a:stretch>
        </a:blipFill>
      </a:spPr>
      <a:bodyPr/>
      <a:lstStyle>
        <a:defPPr algn="l">
          <a:defRPr sz="1200" dirty="0"/>
        </a:defPPr>
      </a:lst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069515C4C01E4AB51222EDC3AFCB3B" ma:contentTypeVersion="14" ma:contentTypeDescription="Create a new document." ma:contentTypeScope="" ma:versionID="01d7a674e3d9425d24106c9d7b922aa3">
  <xsd:schema xmlns:xsd="http://www.w3.org/2001/XMLSchema" xmlns:xs="http://www.w3.org/2001/XMLSchema" xmlns:p="http://schemas.microsoft.com/office/2006/metadata/properties" xmlns:ns2="25bce31e-210f-4595-b6f1-ad167b62b966" xmlns:ns3="16ae49f3-829e-48a4-b770-42088e17cf9e" targetNamespace="http://schemas.microsoft.com/office/2006/metadata/properties" ma:root="true" ma:fieldsID="ee13cada5055c46feea6c380b8682469" ns2:_="" ns3:_="">
    <xsd:import namespace="25bce31e-210f-4595-b6f1-ad167b62b966"/>
    <xsd:import namespace="16ae49f3-829e-48a4-b770-42088e17cf9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bce31e-210f-4595-b6f1-ad167b62b9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15d4c797-396b-422f-9324-c7326d1857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ae49f3-829e-48a4-b770-42088e17cf9e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e6b1b432-1b3f-4e3d-84fa-547afe762041}" ma:internalName="TaxCatchAll" ma:showField="CatchAllData" ma:web="16ae49f3-829e-48a4-b770-42088e17cf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6ae49f3-829e-48a4-b770-42088e17cf9e" xsi:nil="true"/>
    <lcf76f155ced4ddcb4097134ff3c332f xmlns="25bce31e-210f-4595-b6f1-ad167b62b966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D6BE4E4-D9B7-4F85-A342-0D0109BF8810}">
  <ds:schemaRefs>
    <ds:schemaRef ds:uri="16ae49f3-829e-48a4-b770-42088e17cf9e"/>
    <ds:schemaRef ds:uri="25bce31e-210f-4595-b6f1-ad167b62b96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5ED5AE6D-F459-45F9-A1A7-8956875797F5}">
  <ds:schemaRefs>
    <ds:schemaRef ds:uri="http://purl.org/dc/terms/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www.w3.org/XML/1998/namespace"/>
    <ds:schemaRef ds:uri="http://schemas.microsoft.com/office/infopath/2007/PartnerControls"/>
    <ds:schemaRef ds:uri="16ae49f3-829e-48a4-b770-42088e17cf9e"/>
    <ds:schemaRef ds:uri="25bce31e-210f-4595-b6f1-ad167b62b966"/>
  </ds:schemaRefs>
</ds:datastoreItem>
</file>

<file path=customXml/itemProps3.xml><?xml version="1.0" encoding="utf-8"?>
<ds:datastoreItem xmlns:ds="http://schemas.openxmlformats.org/officeDocument/2006/customXml" ds:itemID="{3ABA2F2D-F74E-48F4-9D9A-69920645488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684</Words>
  <Application>Microsoft Office PowerPoint</Application>
  <PresentationFormat>Widescreen</PresentationFormat>
  <Paragraphs>107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Aptos</vt:lpstr>
      <vt:lpstr>Aptos Display</vt:lpstr>
      <vt:lpstr>Arial</vt:lpstr>
      <vt:lpstr>Cera Pro</vt:lpstr>
      <vt:lpstr>Cera Round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Miry Mayer</dc:creator>
  <cp:lastModifiedBy>Miry Mayer</cp:lastModifiedBy>
  <cp:revision>1</cp:revision>
  <dcterms:created xsi:type="dcterms:W3CDTF">2026-07-22T08:16:46Z</dcterms:created>
  <dcterms:modified xsi:type="dcterms:W3CDTF">2026-09-03T15:03:52Z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0x010100CC069515C4C01E4AB51222EDC3AFCB3B</vt:lpwstr>
  </property>
  <property fmtid="{D5CDD505-2E9C-101B-9397-08002B2CF9AE}" pid="3" name="MediaServiceImageTags">
    <vt:lpwstr/>
  </property>
</Properties>
</file>