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77_F2196C0B.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7D_93686B0A.xml" ContentType="application/vnd.ms-powerpoint.comments+xml"/>
  <Override PartName="/ppt/notesSlides/notesSlide6.xml" ContentType="application/vnd.openxmlformats-officedocument.presentationml.notesSlide+xml"/>
  <Override PartName="/ppt/comments/modernComment_17F_8C2590B6.xml" ContentType="application/vnd.ms-powerpoint.comments+xml"/>
  <Override PartName="/ppt/notesSlides/notesSlide7.xml" ContentType="application/vnd.openxmlformats-officedocument.presentationml.notesSlide+xml"/>
  <Override PartName="/ppt/comments/modernComment_17A_604E83D5.xml" ContentType="application/vnd.ms-powerpoint.comments+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67" r:id="rId5"/>
    <p:sldId id="323" r:id="rId6"/>
    <p:sldId id="375" r:id="rId7"/>
    <p:sldId id="382" r:id="rId8"/>
    <p:sldId id="381" r:id="rId9"/>
    <p:sldId id="383" r:id="rId10"/>
    <p:sldId id="378" r:id="rId11"/>
    <p:sldId id="379" r:id="rId12"/>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786ED708-973C-0342-3504-C3FCABE63626}" name="Luke Evason-Browning" initials="LE" userId="S::LEvason-Browning@ncb.org.uk::3595951c-6db8-40c2-9ef3-7844efe92eaa" providerId="AD"/>
  <p188:author id="{1347426F-356F-DEF3-DACB-A333AFF931C3}" name="Miry Mayer" initials="MM" userId="S::MMayer@ncb.org.uk::b6f71374-24ee-45b9-8fd2-9b70b697c2b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BF00"/>
    <a:srgbClr val="1B14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FB8121-1834-41A9-B9EE-AAFF87063CD0}" v="1" dt="2026-09-03T14:45:53.695"/>
    <p1510:client id="{9F09DCEC-F65C-4CC3-B59C-66CEF93F4EF3}" v="50" dt="2026-08-13T10:14:27.2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ke Evason-Browning" userId="3595951c-6db8-40c2-9ef3-7844efe92eaa" providerId="ADAL" clId="{9B421B5B-E1C1-4308-8119-19153AF5E8D2}"/>
    <pc:docChg chg="undo custSel addSld delSld modSld sldOrd">
      <pc:chgData name="Luke Evason-Browning" userId="3595951c-6db8-40c2-9ef3-7844efe92eaa" providerId="ADAL" clId="{9B421B5B-E1C1-4308-8119-19153AF5E8D2}" dt="2026-08-03T10:52:02.423" v="946" actId="20577"/>
      <pc:docMkLst>
        <pc:docMk/>
      </pc:docMkLst>
      <pc:sldChg chg="addSp delSp modSp add mod setBg modNotesTx">
        <pc:chgData name="Luke Evason-Browning" userId="3595951c-6db8-40c2-9ef3-7844efe92eaa" providerId="ADAL" clId="{9B421B5B-E1C1-4308-8119-19153AF5E8D2}" dt="2026-07-29T11:57:56.079" v="167" actId="20577"/>
        <pc:sldMkLst>
          <pc:docMk/>
          <pc:sldMk cId="0" sldId="267"/>
        </pc:sldMkLst>
        <pc:spChg chg="mod">
          <ac:chgData name="Luke Evason-Browning" userId="3595951c-6db8-40c2-9ef3-7844efe92eaa" providerId="ADAL" clId="{9B421B5B-E1C1-4308-8119-19153AF5E8D2}" dt="2026-07-29T11:50:46.200" v="12"/>
          <ac:spMkLst>
            <pc:docMk/>
            <pc:sldMk cId="0" sldId="267"/>
            <ac:spMk id="13" creationId="{02FDF1C8-0A42-24A8-CF6E-51FA524AE9A9}"/>
          </ac:spMkLst>
        </pc:spChg>
        <pc:spChg chg="mod">
          <ac:chgData name="Luke Evason-Browning" userId="3595951c-6db8-40c2-9ef3-7844efe92eaa" providerId="ADAL" clId="{9B421B5B-E1C1-4308-8119-19153AF5E8D2}" dt="2026-07-29T11:50:46.200" v="12"/>
          <ac:spMkLst>
            <pc:docMk/>
            <pc:sldMk cId="0" sldId="267"/>
            <ac:spMk id="14" creationId="{1E28C56F-0BE0-7844-5400-D02DE3FF5D3E}"/>
          </ac:spMkLst>
        </pc:spChg>
        <pc:grpChg chg="add mod ord">
          <ac:chgData name="Luke Evason-Browning" userId="3595951c-6db8-40c2-9ef3-7844efe92eaa" providerId="ADAL" clId="{9B421B5B-E1C1-4308-8119-19153AF5E8D2}" dt="2026-07-29T11:50:49.909" v="13" actId="171"/>
          <ac:grpSpMkLst>
            <pc:docMk/>
            <pc:sldMk cId="0" sldId="267"/>
            <ac:grpSpMk id="12" creationId="{B31CBA3A-BDA1-A3C2-3D54-5687698668E8}"/>
          </ac:grpSpMkLst>
        </pc:grpChg>
      </pc:sldChg>
      <pc:sldChg chg="addSp delSp modSp add mod setBg">
        <pc:chgData name="Luke Evason-Browning" userId="3595951c-6db8-40c2-9ef3-7844efe92eaa" providerId="ADAL" clId="{9B421B5B-E1C1-4308-8119-19153AF5E8D2}" dt="2026-07-29T13:39:51.057" v="718" actId="14826"/>
        <pc:sldMkLst>
          <pc:docMk/>
          <pc:sldMk cId="0" sldId="323"/>
        </pc:sldMkLst>
        <pc:spChg chg="mod">
          <ac:chgData name="Luke Evason-Browning" userId="3595951c-6db8-40c2-9ef3-7844efe92eaa" providerId="ADAL" clId="{9B421B5B-E1C1-4308-8119-19153AF5E8D2}" dt="2026-07-29T13:39:51.057" v="718" actId="14826"/>
          <ac:spMkLst>
            <pc:docMk/>
            <pc:sldMk cId="0" sldId="323"/>
            <ac:spMk id="3" creationId="{00000000-0000-0000-0000-000000000000}"/>
          </ac:spMkLst>
        </pc:spChg>
        <pc:spChg chg="mod">
          <ac:chgData name="Luke Evason-Browning" userId="3595951c-6db8-40c2-9ef3-7844efe92eaa" providerId="ADAL" clId="{9B421B5B-E1C1-4308-8119-19153AF5E8D2}" dt="2026-07-29T11:52:27.688" v="81" actId="1076"/>
          <ac:spMkLst>
            <pc:docMk/>
            <pc:sldMk cId="0" sldId="323"/>
            <ac:spMk id="7" creationId="{00000000-0000-0000-0000-000000000000}"/>
          </ac:spMkLst>
        </pc:spChg>
        <pc:spChg chg="add mod">
          <ac:chgData name="Luke Evason-Browning" userId="3595951c-6db8-40c2-9ef3-7844efe92eaa" providerId="ADAL" clId="{9B421B5B-E1C1-4308-8119-19153AF5E8D2}" dt="2026-07-29T11:52:39.407" v="83" actId="1076"/>
          <ac:spMkLst>
            <pc:docMk/>
            <pc:sldMk cId="0" sldId="323"/>
            <ac:spMk id="15" creationId="{A0C33177-952F-80AF-5E25-56CEEB1B9FC2}"/>
          </ac:spMkLst>
        </pc:spChg>
        <pc:spChg chg="add mod">
          <ac:chgData name="Luke Evason-Browning" userId="3595951c-6db8-40c2-9ef3-7844efe92eaa" providerId="ADAL" clId="{9B421B5B-E1C1-4308-8119-19153AF5E8D2}" dt="2026-07-29T11:52:41.727" v="84" actId="1076"/>
          <ac:spMkLst>
            <pc:docMk/>
            <pc:sldMk cId="0" sldId="323"/>
            <ac:spMk id="18" creationId="{F72AA6E4-C8A3-F7B3-2FAC-DE1997DB7ABE}"/>
          </ac:spMkLst>
        </pc:spChg>
        <pc:spChg chg="mod">
          <ac:chgData name="Luke Evason-Browning" userId="3595951c-6db8-40c2-9ef3-7844efe92eaa" providerId="ADAL" clId="{9B421B5B-E1C1-4308-8119-19153AF5E8D2}" dt="2026-07-29T13:31:15.500" v="673" actId="207"/>
          <ac:spMkLst>
            <pc:docMk/>
            <pc:sldMk cId="0" sldId="323"/>
            <ac:spMk id="20" creationId="{D682615F-56C9-BF96-CF8F-F179097CE2CD}"/>
          </ac:spMkLst>
        </pc:spChg>
        <pc:grpChg chg="ord">
          <ac:chgData name="Luke Evason-Browning" userId="3595951c-6db8-40c2-9ef3-7844efe92eaa" providerId="ADAL" clId="{9B421B5B-E1C1-4308-8119-19153AF5E8D2}" dt="2026-07-29T13:31:18.532" v="675" actId="167"/>
          <ac:grpSpMkLst>
            <pc:docMk/>
            <pc:sldMk cId="0" sldId="323"/>
            <ac:grpSpMk id="2" creationId="{00000000-0000-0000-0000-000000000000}"/>
          </ac:grpSpMkLst>
        </pc:grpChg>
        <pc:grpChg chg="add mod ord">
          <ac:chgData name="Luke Evason-Browning" userId="3595951c-6db8-40c2-9ef3-7844efe92eaa" providerId="ADAL" clId="{9B421B5B-E1C1-4308-8119-19153AF5E8D2}" dt="2026-07-29T13:31:22.814" v="676" actId="1076"/>
          <ac:grpSpMkLst>
            <pc:docMk/>
            <pc:sldMk cId="0" sldId="323"/>
            <ac:grpSpMk id="19" creationId="{C99C9D00-0609-C28C-210D-F784F6A43AA3}"/>
          </ac:grpSpMkLst>
        </pc:grpChg>
      </pc:sldChg>
      <pc:sldChg chg="addSp delSp modSp add mod setBg modNotesTx">
        <pc:chgData name="Luke Evason-Browning" userId="3595951c-6db8-40c2-9ef3-7844efe92eaa" providerId="ADAL" clId="{9B421B5B-E1C1-4308-8119-19153AF5E8D2}" dt="2026-08-03T09:31:34.259" v="765" actId="14100"/>
        <pc:sldMkLst>
          <pc:docMk/>
          <pc:sldMk cId="4061752331" sldId="375"/>
        </pc:sldMkLst>
        <pc:spChg chg="mod">
          <ac:chgData name="Luke Evason-Browning" userId="3595951c-6db8-40c2-9ef3-7844efe92eaa" providerId="ADAL" clId="{9B421B5B-E1C1-4308-8119-19153AF5E8D2}" dt="2026-07-29T11:54:11.659" v="91" actId="1076"/>
          <ac:spMkLst>
            <pc:docMk/>
            <pc:sldMk cId="4061752331" sldId="375"/>
            <ac:spMk id="2" creationId="{BE85DAA7-115E-8503-ED8F-F107215962A7}"/>
          </ac:spMkLst>
        </pc:spChg>
        <pc:spChg chg="mod">
          <ac:chgData name="Luke Evason-Browning" userId="3595951c-6db8-40c2-9ef3-7844efe92eaa" providerId="ADAL" clId="{9B421B5B-E1C1-4308-8119-19153AF5E8D2}" dt="2026-07-29T11:54:07.641" v="90"/>
          <ac:spMkLst>
            <pc:docMk/>
            <pc:sldMk cId="4061752331" sldId="375"/>
            <ac:spMk id="3" creationId="{791BAAC0-9C76-4225-5FA0-C58134FC45FB}"/>
          </ac:spMkLst>
        </pc:spChg>
        <pc:spChg chg="add mod">
          <ac:chgData name="Luke Evason-Browning" userId="3595951c-6db8-40c2-9ef3-7844efe92eaa" providerId="ADAL" clId="{9B421B5B-E1C1-4308-8119-19153AF5E8D2}" dt="2026-08-03T09:31:26.014" v="761" actId="14100"/>
          <ac:spMkLst>
            <pc:docMk/>
            <pc:sldMk cId="4061752331" sldId="375"/>
            <ac:spMk id="6" creationId="{E8E1D6C8-65AD-EF18-DECA-C33933F3EA49}"/>
          </ac:spMkLst>
        </pc:spChg>
        <pc:spChg chg="add mod">
          <ac:chgData name="Luke Evason-Browning" userId="3595951c-6db8-40c2-9ef3-7844efe92eaa" providerId="ADAL" clId="{9B421B5B-E1C1-4308-8119-19153AF5E8D2}" dt="2026-08-03T09:31:20.076" v="759" actId="1037"/>
          <ac:spMkLst>
            <pc:docMk/>
            <pc:sldMk cId="4061752331" sldId="375"/>
            <ac:spMk id="7" creationId="{503E1EF0-AC03-A804-1E26-2C53D2AA1EDB}"/>
          </ac:spMkLst>
        </pc:spChg>
        <pc:spChg chg="add mod">
          <ac:chgData name="Luke Evason-Browning" userId="3595951c-6db8-40c2-9ef3-7844efe92eaa" providerId="ADAL" clId="{9B421B5B-E1C1-4308-8119-19153AF5E8D2}" dt="2026-08-03T09:31:27.554" v="762" actId="14100"/>
          <ac:spMkLst>
            <pc:docMk/>
            <pc:sldMk cId="4061752331" sldId="375"/>
            <ac:spMk id="10" creationId="{7BD7952D-882B-C4A0-7EBC-68B99CC64516}"/>
          </ac:spMkLst>
        </pc:spChg>
        <pc:spChg chg="mod">
          <ac:chgData name="Luke Evason-Browning" userId="3595951c-6db8-40c2-9ef3-7844efe92eaa" providerId="ADAL" clId="{9B421B5B-E1C1-4308-8119-19153AF5E8D2}" dt="2026-08-03T09:31:24.387" v="760" actId="14100"/>
          <ac:spMkLst>
            <pc:docMk/>
            <pc:sldMk cId="4061752331" sldId="375"/>
            <ac:spMk id="11" creationId="{19308DEA-A503-58CC-649D-4906EC0AF1CD}"/>
          </ac:spMkLst>
        </pc:spChg>
        <pc:spChg chg="add mod">
          <ac:chgData name="Luke Evason-Browning" userId="3595951c-6db8-40c2-9ef3-7844efe92eaa" providerId="ADAL" clId="{9B421B5B-E1C1-4308-8119-19153AF5E8D2}" dt="2026-08-03T09:31:20.076" v="759" actId="1037"/>
          <ac:spMkLst>
            <pc:docMk/>
            <pc:sldMk cId="4061752331" sldId="375"/>
            <ac:spMk id="12" creationId="{1E0948C8-0E03-C3EF-C375-511F62F50B25}"/>
          </ac:spMkLst>
        </pc:spChg>
        <pc:spChg chg="add mod">
          <ac:chgData name="Luke Evason-Browning" userId="3595951c-6db8-40c2-9ef3-7844efe92eaa" providerId="ADAL" clId="{9B421B5B-E1C1-4308-8119-19153AF5E8D2}" dt="2026-08-03T09:31:20.076" v="759" actId="1037"/>
          <ac:spMkLst>
            <pc:docMk/>
            <pc:sldMk cId="4061752331" sldId="375"/>
            <ac:spMk id="15" creationId="{EE7784E2-CA74-836A-3957-3200F97426A8}"/>
          </ac:spMkLst>
        </pc:spChg>
        <pc:spChg chg="mod">
          <ac:chgData name="Luke Evason-Browning" userId="3595951c-6db8-40c2-9ef3-7844efe92eaa" providerId="ADAL" clId="{9B421B5B-E1C1-4308-8119-19153AF5E8D2}" dt="2026-08-03T09:31:20.076" v="759" actId="1037"/>
          <ac:spMkLst>
            <pc:docMk/>
            <pc:sldMk cId="4061752331" sldId="375"/>
            <ac:spMk id="17" creationId="{0B4107A5-FA80-53B9-35BC-D6555D224FF3}"/>
          </ac:spMkLst>
        </pc:spChg>
        <pc:spChg chg="add mod">
          <ac:chgData name="Luke Evason-Browning" userId="3595951c-6db8-40c2-9ef3-7844efe92eaa" providerId="ADAL" clId="{9B421B5B-E1C1-4308-8119-19153AF5E8D2}" dt="2026-08-03T09:31:06.823" v="750" actId="20577"/>
          <ac:spMkLst>
            <pc:docMk/>
            <pc:sldMk cId="4061752331" sldId="375"/>
            <ac:spMk id="18" creationId="{A069DA03-8D91-71B9-AC02-6A258A942D38}"/>
          </ac:spMkLst>
        </pc:spChg>
        <pc:spChg chg="add mod">
          <ac:chgData name="Luke Evason-Browning" userId="3595951c-6db8-40c2-9ef3-7844efe92eaa" providerId="ADAL" clId="{9B421B5B-E1C1-4308-8119-19153AF5E8D2}" dt="2026-08-03T09:31:20.076" v="759" actId="1037"/>
          <ac:spMkLst>
            <pc:docMk/>
            <pc:sldMk cId="4061752331" sldId="375"/>
            <ac:spMk id="20" creationId="{C3CC7298-4B82-06DC-F785-F22620CFD01A}"/>
          </ac:spMkLst>
        </pc:spChg>
        <pc:spChg chg="add mod">
          <ac:chgData name="Luke Evason-Browning" userId="3595951c-6db8-40c2-9ef3-7844efe92eaa" providerId="ADAL" clId="{9B421B5B-E1C1-4308-8119-19153AF5E8D2}" dt="2026-08-03T09:31:29.666" v="763" actId="14100"/>
          <ac:spMkLst>
            <pc:docMk/>
            <pc:sldMk cId="4061752331" sldId="375"/>
            <ac:spMk id="22" creationId="{0A575FEF-ACD0-EDC2-7DDC-BEBB65CC934E}"/>
          </ac:spMkLst>
        </pc:spChg>
        <pc:spChg chg="add mod">
          <ac:chgData name="Luke Evason-Browning" userId="3595951c-6db8-40c2-9ef3-7844efe92eaa" providerId="ADAL" clId="{9B421B5B-E1C1-4308-8119-19153AF5E8D2}" dt="2026-08-03T09:31:31.243" v="764" actId="14100"/>
          <ac:spMkLst>
            <pc:docMk/>
            <pc:sldMk cId="4061752331" sldId="375"/>
            <ac:spMk id="26" creationId="{CEE4838B-567C-7781-61CC-622E324905EE}"/>
          </ac:spMkLst>
        </pc:spChg>
        <pc:spChg chg="add mod">
          <ac:chgData name="Luke Evason-Browning" userId="3595951c-6db8-40c2-9ef3-7844efe92eaa" providerId="ADAL" clId="{9B421B5B-E1C1-4308-8119-19153AF5E8D2}" dt="2026-08-03T09:31:34.259" v="765" actId="14100"/>
          <ac:spMkLst>
            <pc:docMk/>
            <pc:sldMk cId="4061752331" sldId="375"/>
            <ac:spMk id="30" creationId="{6C3DB346-473F-D628-51D9-232F22FA91F1}"/>
          </ac:spMkLst>
        </pc:spChg>
      </pc:sldChg>
      <pc:sldChg chg="addSp delSp modSp add mod setBg">
        <pc:chgData name="Luke Evason-Browning" userId="3595951c-6db8-40c2-9ef3-7844efe92eaa" providerId="ADAL" clId="{9B421B5B-E1C1-4308-8119-19153AF5E8D2}" dt="2026-08-03T09:39:32.234" v="931" actId="1037"/>
        <pc:sldMkLst>
          <pc:docMk/>
          <pc:sldMk cId="1615758293" sldId="378"/>
        </pc:sldMkLst>
        <pc:spChg chg="mod">
          <ac:chgData name="Luke Evason-Browning" userId="3595951c-6db8-40c2-9ef3-7844efe92eaa" providerId="ADAL" clId="{9B421B5B-E1C1-4308-8119-19153AF5E8D2}" dt="2026-07-29T13:36:22.440" v="697" actId="20577"/>
          <ac:spMkLst>
            <pc:docMk/>
            <pc:sldMk cId="1615758293" sldId="378"/>
            <ac:spMk id="3" creationId="{3D161ED3-26D2-BB95-042E-295D4423B324}"/>
          </ac:spMkLst>
        </pc:spChg>
        <pc:spChg chg="add del mod">
          <ac:chgData name="Luke Evason-Browning" userId="3595951c-6db8-40c2-9ef3-7844efe92eaa" providerId="ADAL" clId="{9B421B5B-E1C1-4308-8119-19153AF5E8D2}" dt="2026-08-03T09:39:32.234" v="931" actId="1037"/>
          <ac:spMkLst>
            <pc:docMk/>
            <pc:sldMk cId="1615758293" sldId="378"/>
            <ac:spMk id="6" creationId="{EEBD19FF-4BFA-A568-B0F4-A2558C8527AE}"/>
          </ac:spMkLst>
        </pc:spChg>
        <pc:spChg chg="add mod ord">
          <ac:chgData name="Luke Evason-Browning" userId="3595951c-6db8-40c2-9ef3-7844efe92eaa" providerId="ADAL" clId="{9B421B5B-E1C1-4308-8119-19153AF5E8D2}" dt="2026-08-03T09:38:59.451" v="922" actId="1037"/>
          <ac:spMkLst>
            <pc:docMk/>
            <pc:sldMk cId="1615758293" sldId="378"/>
            <ac:spMk id="9" creationId="{8EDE4ED4-FEDB-024E-2750-E94A5D4A9D6C}"/>
          </ac:spMkLst>
        </pc:spChg>
        <pc:spChg chg="add mod">
          <ac:chgData name="Luke Evason-Browning" userId="3595951c-6db8-40c2-9ef3-7844efe92eaa" providerId="ADAL" clId="{9B421B5B-E1C1-4308-8119-19153AF5E8D2}" dt="2026-08-03T09:39:28.897" v="924" actId="1076"/>
          <ac:spMkLst>
            <pc:docMk/>
            <pc:sldMk cId="1615758293" sldId="378"/>
            <ac:spMk id="10" creationId="{E795EB4C-0718-EC46-A8B0-F9C0AD2C3CBE}"/>
          </ac:spMkLst>
        </pc:spChg>
        <pc:spChg chg="mod">
          <ac:chgData name="Luke Evason-Browning" userId="3595951c-6db8-40c2-9ef3-7844efe92eaa" providerId="ADAL" clId="{9B421B5B-E1C1-4308-8119-19153AF5E8D2}" dt="2026-08-03T09:39:25.605" v="923" actId="1076"/>
          <ac:spMkLst>
            <pc:docMk/>
            <pc:sldMk cId="1615758293" sldId="378"/>
            <ac:spMk id="14" creationId="{80C3F15E-8CEF-04E9-26F3-0F377F4450D9}"/>
          </ac:spMkLst>
        </pc:spChg>
        <pc:grpChg chg="mod ord">
          <ac:chgData name="Luke Evason-Browning" userId="3595951c-6db8-40c2-9ef3-7844efe92eaa" providerId="ADAL" clId="{9B421B5B-E1C1-4308-8119-19153AF5E8D2}" dt="2026-08-03T09:38:20.633" v="888" actId="167"/>
          <ac:grpSpMkLst>
            <pc:docMk/>
            <pc:sldMk cId="1615758293" sldId="378"/>
            <ac:grpSpMk id="7" creationId="{95600F76-F642-2590-24D2-06F9FCFC1BAA}"/>
          </ac:grpSpMkLst>
        </pc:grpChg>
      </pc:sldChg>
      <pc:sldChg chg="add setBg modNotesTx">
        <pc:chgData name="Luke Evason-Browning" userId="3595951c-6db8-40c2-9ef3-7844efe92eaa" providerId="ADAL" clId="{9B421B5B-E1C1-4308-8119-19153AF5E8D2}" dt="2026-07-29T11:57:52.659" v="166" actId="20577"/>
        <pc:sldMkLst>
          <pc:docMk/>
          <pc:sldMk cId="1792904519" sldId="379"/>
        </pc:sldMkLst>
      </pc:sldChg>
      <pc:sldChg chg="addSp delSp modSp add mod setBg">
        <pc:chgData name="Luke Evason-Browning" userId="3595951c-6db8-40c2-9ef3-7844efe92eaa" providerId="ADAL" clId="{9B421B5B-E1C1-4308-8119-19153AF5E8D2}" dt="2026-08-03T09:36:39.887" v="847" actId="14100"/>
        <pc:sldMkLst>
          <pc:docMk/>
          <pc:sldMk cId="2473093898" sldId="381"/>
        </pc:sldMkLst>
        <pc:spChg chg="mod">
          <ac:chgData name="Luke Evason-Browning" userId="3595951c-6db8-40c2-9ef3-7844efe92eaa" providerId="ADAL" clId="{9B421B5B-E1C1-4308-8119-19153AF5E8D2}" dt="2026-07-29T13:40:56.124" v="719" actId="14826"/>
          <ac:spMkLst>
            <pc:docMk/>
            <pc:sldMk cId="2473093898" sldId="381"/>
            <ac:spMk id="3" creationId="{6526424B-0EFF-A97C-A5E5-442EE063C356}"/>
          </ac:spMkLst>
        </pc:spChg>
        <pc:spChg chg="mod">
          <ac:chgData name="Luke Evason-Browning" userId="3595951c-6db8-40c2-9ef3-7844efe92eaa" providerId="ADAL" clId="{9B421B5B-E1C1-4308-8119-19153AF5E8D2}" dt="2026-07-29T13:25:56.419" v="594" actId="14100"/>
          <ac:spMkLst>
            <pc:docMk/>
            <pc:sldMk cId="2473093898" sldId="381"/>
            <ac:spMk id="12" creationId="{3D180B74-5913-FABD-BD32-1D32121DBB86}"/>
          </ac:spMkLst>
        </pc:spChg>
        <pc:spChg chg="add mod">
          <ac:chgData name="Luke Evason-Browning" userId="3595951c-6db8-40c2-9ef3-7844efe92eaa" providerId="ADAL" clId="{9B421B5B-E1C1-4308-8119-19153AF5E8D2}" dt="2026-08-03T09:35:46.987" v="801" actId="1076"/>
          <ac:spMkLst>
            <pc:docMk/>
            <pc:sldMk cId="2473093898" sldId="381"/>
            <ac:spMk id="14" creationId="{255C7B8B-341A-D89E-DC80-7D59CB7CC4B3}"/>
          </ac:spMkLst>
        </pc:spChg>
        <pc:spChg chg="mod">
          <ac:chgData name="Luke Evason-Browning" userId="3595951c-6db8-40c2-9ef3-7844efe92eaa" providerId="ADAL" clId="{9B421B5B-E1C1-4308-8119-19153AF5E8D2}" dt="2026-08-03T09:35:58.316" v="814" actId="1035"/>
          <ac:spMkLst>
            <pc:docMk/>
            <pc:sldMk cId="2473093898" sldId="381"/>
            <ac:spMk id="15" creationId="{0DC7E127-FCA6-16BB-2A5C-525B95866C1D}"/>
          </ac:spMkLst>
        </pc:spChg>
        <pc:spChg chg="mod">
          <ac:chgData name="Luke Evason-Browning" userId="3595951c-6db8-40c2-9ef3-7844efe92eaa" providerId="ADAL" clId="{9B421B5B-E1C1-4308-8119-19153AF5E8D2}" dt="2026-07-29T13:26:06.634" v="598" actId="1076"/>
          <ac:spMkLst>
            <pc:docMk/>
            <pc:sldMk cId="2473093898" sldId="381"/>
            <ac:spMk id="16" creationId="{6247FA63-6EAB-EE21-93FF-1BA2F9E43A12}"/>
          </ac:spMkLst>
        </pc:spChg>
        <pc:spChg chg="add mod">
          <ac:chgData name="Luke Evason-Browning" userId="3595951c-6db8-40c2-9ef3-7844efe92eaa" providerId="ADAL" clId="{9B421B5B-E1C1-4308-8119-19153AF5E8D2}" dt="2026-08-03T09:36:00.524" v="818" actId="1035"/>
          <ac:spMkLst>
            <pc:docMk/>
            <pc:sldMk cId="2473093898" sldId="381"/>
            <ac:spMk id="21" creationId="{C73F63CC-AE00-2A96-A572-82A8D7CAF97D}"/>
          </ac:spMkLst>
        </pc:spChg>
        <pc:spChg chg="add mod">
          <ac:chgData name="Luke Evason-Browning" userId="3595951c-6db8-40c2-9ef3-7844efe92eaa" providerId="ADAL" clId="{9B421B5B-E1C1-4308-8119-19153AF5E8D2}" dt="2026-08-03T09:35:12.367" v="795" actId="207"/>
          <ac:spMkLst>
            <pc:docMk/>
            <pc:sldMk cId="2473093898" sldId="381"/>
            <ac:spMk id="39" creationId="{257E858B-5A3A-BD44-D515-CC35C39A5D28}"/>
          </ac:spMkLst>
        </pc:spChg>
        <pc:spChg chg="add mod">
          <ac:chgData name="Luke Evason-Browning" userId="3595951c-6db8-40c2-9ef3-7844efe92eaa" providerId="ADAL" clId="{9B421B5B-E1C1-4308-8119-19153AF5E8D2}" dt="2026-08-03T09:35:02.940" v="794" actId="1076"/>
          <ac:spMkLst>
            <pc:docMk/>
            <pc:sldMk cId="2473093898" sldId="381"/>
            <ac:spMk id="41" creationId="{96F795D0-8759-5BE4-26E9-327071A979FE}"/>
          </ac:spMkLst>
        </pc:spChg>
        <pc:spChg chg="add mod">
          <ac:chgData name="Luke Evason-Browning" userId="3595951c-6db8-40c2-9ef3-7844efe92eaa" providerId="ADAL" clId="{9B421B5B-E1C1-4308-8119-19153AF5E8D2}" dt="2026-08-03T09:36:09.803" v="826" actId="1035"/>
          <ac:spMkLst>
            <pc:docMk/>
            <pc:sldMk cId="2473093898" sldId="381"/>
            <ac:spMk id="43" creationId="{EDF86072-3146-C561-EF2A-168E660D509D}"/>
          </ac:spMkLst>
        </pc:spChg>
        <pc:spChg chg="add mod">
          <ac:chgData name="Luke Evason-Browning" userId="3595951c-6db8-40c2-9ef3-7844efe92eaa" providerId="ADAL" clId="{9B421B5B-E1C1-4308-8119-19153AF5E8D2}" dt="2026-08-03T09:36:26.713" v="845" actId="1076"/>
          <ac:spMkLst>
            <pc:docMk/>
            <pc:sldMk cId="2473093898" sldId="381"/>
            <ac:spMk id="52" creationId="{FF86022E-3765-3208-98F3-1038FF080DFD}"/>
          </ac:spMkLst>
        </pc:spChg>
        <pc:spChg chg="add mod">
          <ac:chgData name="Luke Evason-Browning" userId="3595951c-6db8-40c2-9ef3-7844efe92eaa" providerId="ADAL" clId="{9B421B5B-E1C1-4308-8119-19153AF5E8D2}" dt="2026-08-03T09:36:22.956" v="844" actId="1038"/>
          <ac:spMkLst>
            <pc:docMk/>
            <pc:sldMk cId="2473093898" sldId="381"/>
            <ac:spMk id="58" creationId="{FA0E281E-3FCE-919A-E6A0-6E651DE7509D}"/>
          </ac:spMkLst>
        </pc:spChg>
        <pc:grpChg chg="mod ord">
          <ac:chgData name="Luke Evason-Browning" userId="3595951c-6db8-40c2-9ef3-7844efe92eaa" providerId="ADAL" clId="{9B421B5B-E1C1-4308-8119-19153AF5E8D2}" dt="2026-07-29T13:26:11.086" v="600" actId="1076"/>
          <ac:grpSpMkLst>
            <pc:docMk/>
            <pc:sldMk cId="2473093898" sldId="381"/>
            <ac:grpSpMk id="2" creationId="{57ABEE82-271B-9EE0-9960-1688F6621250}"/>
          </ac:grpSpMkLst>
        </pc:grpChg>
        <pc:grpChg chg="add mod ord">
          <ac:chgData name="Luke Evason-Browning" userId="3595951c-6db8-40c2-9ef3-7844efe92eaa" providerId="ADAL" clId="{9B421B5B-E1C1-4308-8119-19153AF5E8D2}" dt="2026-08-03T09:35:55.117" v="809" actId="1036"/>
          <ac:grpSpMkLst>
            <pc:docMk/>
            <pc:sldMk cId="2473093898" sldId="381"/>
            <ac:grpSpMk id="8" creationId="{DB125140-0D27-D88B-31C1-5B4FE4BB2B8F}"/>
          </ac:grpSpMkLst>
        </pc:grpChg>
        <pc:picChg chg="add mod modCrop">
          <ac:chgData name="Luke Evason-Browning" userId="3595951c-6db8-40c2-9ef3-7844efe92eaa" providerId="ADAL" clId="{9B421B5B-E1C1-4308-8119-19153AF5E8D2}" dt="2026-08-03T09:36:39.887" v="847" actId="14100"/>
          <ac:picMkLst>
            <pc:docMk/>
            <pc:sldMk cId="2473093898" sldId="381"/>
            <ac:picMk id="56" creationId="{8EF73EFE-C23F-4655-8947-93B0922113A4}"/>
          </ac:picMkLst>
        </pc:picChg>
      </pc:sldChg>
      <pc:sldChg chg="modSp add mod setBg">
        <pc:chgData name="Luke Evason-Browning" userId="3595951c-6db8-40c2-9ef3-7844efe92eaa" providerId="ADAL" clId="{9B421B5B-E1C1-4308-8119-19153AF5E8D2}" dt="2026-08-03T10:52:02.423" v="946" actId="20577"/>
        <pc:sldMkLst>
          <pc:docMk/>
          <pc:sldMk cId="3135871816" sldId="382"/>
        </pc:sldMkLst>
        <pc:spChg chg="mod">
          <ac:chgData name="Luke Evason-Browning" userId="3595951c-6db8-40c2-9ef3-7844efe92eaa" providerId="ADAL" clId="{9B421B5B-E1C1-4308-8119-19153AF5E8D2}" dt="2026-08-03T10:52:02.423" v="946" actId="20577"/>
          <ac:spMkLst>
            <pc:docMk/>
            <pc:sldMk cId="3135871816" sldId="382"/>
            <ac:spMk id="3" creationId="{020639E1-2AC9-A381-1B03-9D2A5E300408}"/>
          </ac:spMkLst>
        </pc:spChg>
        <pc:spChg chg="mod">
          <ac:chgData name="Luke Evason-Browning" userId="3595951c-6db8-40c2-9ef3-7844efe92eaa" providerId="ADAL" clId="{9B421B5B-E1C1-4308-8119-19153AF5E8D2}" dt="2026-08-03T10:52:01.957" v="945" actId="1076"/>
          <ac:spMkLst>
            <pc:docMk/>
            <pc:sldMk cId="3135871816" sldId="382"/>
            <ac:spMk id="7" creationId="{AB70596E-4089-7E6F-F6BA-5958EEED239E}"/>
          </ac:spMkLst>
        </pc:spChg>
        <pc:spChg chg="mod">
          <ac:chgData name="Luke Evason-Browning" userId="3595951c-6db8-40c2-9ef3-7844efe92eaa" providerId="ADAL" clId="{9B421B5B-E1C1-4308-8119-19153AF5E8D2}" dt="2026-08-03T10:52:01.563" v="943" actId="1076"/>
          <ac:spMkLst>
            <pc:docMk/>
            <pc:sldMk cId="3135871816" sldId="382"/>
            <ac:spMk id="27" creationId="{D12A02B1-6A8D-8B2B-ED52-F4AF92EFA601}"/>
          </ac:spMkLst>
        </pc:spChg>
        <pc:spChg chg="mod">
          <ac:chgData name="Luke Evason-Browning" userId="3595951c-6db8-40c2-9ef3-7844efe92eaa" providerId="ADAL" clId="{9B421B5B-E1C1-4308-8119-19153AF5E8D2}" dt="2026-07-29T13:21:18.933" v="490" actId="14100"/>
          <ac:spMkLst>
            <pc:docMk/>
            <pc:sldMk cId="3135871816" sldId="382"/>
            <ac:spMk id="38" creationId="{451FD0B7-1EA0-C1FA-31B3-5ED773BBD81B}"/>
          </ac:spMkLst>
        </pc:spChg>
      </pc:sldChg>
      <pc:sldChg chg="addSp delSp modSp add mod ord setBg">
        <pc:chgData name="Luke Evason-Browning" userId="3595951c-6db8-40c2-9ef3-7844efe92eaa" providerId="ADAL" clId="{9B421B5B-E1C1-4308-8119-19153AF5E8D2}" dt="2026-08-03T09:32:28.156" v="775" actId="1076"/>
        <pc:sldMkLst>
          <pc:docMk/>
          <pc:sldMk cId="2351272118" sldId="383"/>
        </pc:sldMkLst>
        <pc:spChg chg="mod ord topLvl">
          <ac:chgData name="Luke Evason-Browning" userId="3595951c-6db8-40c2-9ef3-7844efe92eaa" providerId="ADAL" clId="{9B421B5B-E1C1-4308-8119-19153AF5E8D2}" dt="2026-07-29T13:29:52.628" v="639" actId="167"/>
          <ac:spMkLst>
            <pc:docMk/>
            <pc:sldMk cId="2351272118" sldId="383"/>
            <ac:spMk id="10" creationId="{FFD33ECF-EFFA-68E4-A037-46A2341EAEDE}"/>
          </ac:spMkLst>
        </pc:spChg>
        <pc:spChg chg="add mod ord">
          <ac:chgData name="Luke Evason-Browning" userId="3595951c-6db8-40c2-9ef3-7844efe92eaa" providerId="ADAL" clId="{9B421B5B-E1C1-4308-8119-19153AF5E8D2}" dt="2026-07-29T13:29:48.461" v="637" actId="167"/>
          <ac:spMkLst>
            <pc:docMk/>
            <pc:sldMk cId="2351272118" sldId="383"/>
            <ac:spMk id="12" creationId="{78918144-11F0-8B65-FBB5-635469B4B25A}"/>
          </ac:spMkLst>
        </pc:spChg>
        <pc:spChg chg="mod">
          <ac:chgData name="Luke Evason-Browning" userId="3595951c-6db8-40c2-9ef3-7844efe92eaa" providerId="ADAL" clId="{9B421B5B-E1C1-4308-8119-19153AF5E8D2}" dt="2026-07-29T13:30:46.856" v="667" actId="207"/>
          <ac:spMkLst>
            <pc:docMk/>
            <pc:sldMk cId="2351272118" sldId="383"/>
            <ac:spMk id="14" creationId="{F435FFDB-AAFD-6585-91A8-47A3D70AC70A}"/>
          </ac:spMkLst>
        </pc:spChg>
        <pc:spChg chg="add mod">
          <ac:chgData name="Luke Evason-Browning" userId="3595951c-6db8-40c2-9ef3-7844efe92eaa" providerId="ADAL" clId="{9B421B5B-E1C1-4308-8119-19153AF5E8D2}" dt="2026-08-03T09:32:18.293" v="772" actId="1076"/>
          <ac:spMkLst>
            <pc:docMk/>
            <pc:sldMk cId="2351272118" sldId="383"/>
            <ac:spMk id="19" creationId="{EE2BEC5F-716E-4E6D-0BEA-3E9850C34607}"/>
          </ac:spMkLst>
        </pc:spChg>
        <pc:grpChg chg="ord">
          <ac:chgData name="Luke Evason-Browning" userId="3595951c-6db8-40c2-9ef3-7844efe92eaa" providerId="ADAL" clId="{9B421B5B-E1C1-4308-8119-19153AF5E8D2}" dt="2026-07-29T13:29:55.104" v="640" actId="167"/>
          <ac:grpSpMkLst>
            <pc:docMk/>
            <pc:sldMk cId="2351272118" sldId="383"/>
            <ac:grpSpMk id="2" creationId="{1B6FB2BC-7609-15EC-EEFE-7B5AF8024398}"/>
          </ac:grpSpMkLst>
        </pc:grpChg>
        <pc:grpChg chg="add mod">
          <ac:chgData name="Luke Evason-Browning" userId="3595951c-6db8-40c2-9ef3-7844efe92eaa" providerId="ADAL" clId="{9B421B5B-E1C1-4308-8119-19153AF5E8D2}" dt="2026-08-03T09:32:28.156" v="775" actId="1076"/>
          <ac:grpSpMkLst>
            <pc:docMk/>
            <pc:sldMk cId="2351272118" sldId="383"/>
            <ac:grpSpMk id="13" creationId="{FE33B044-A0AC-9CDE-F1C9-6ED9FAE8ED0D}"/>
          </ac:grpSpMkLst>
        </pc:grpChg>
      </pc:sldChg>
    </pc:docChg>
  </pc:docChgLst>
  <pc:docChgLst>
    <pc:chgData name="Miry Mayer" userId="S::mmayer@ncb.org.uk::b6f71374-24ee-45b9-8fd2-9b70b697c2b0" providerId="AD" clId="Web-{DEB5EA0F-8FD1-05B9-FF6F-78C1FCBACB17}"/>
    <pc:docChg chg="addSld delSld modSld">
      <pc:chgData name="Miry Mayer" userId="S::mmayer@ncb.org.uk::b6f71374-24ee-45b9-8fd2-9b70b697c2b0" providerId="AD" clId="Web-{DEB5EA0F-8FD1-05B9-FF6F-78C1FCBACB17}" dt="2026-07-23T10:43:10.899" v="123" actId="20577"/>
      <pc:docMkLst>
        <pc:docMk/>
      </pc:docMkLst>
    </pc:docChg>
  </pc:docChgLst>
  <pc:docChgLst>
    <pc:chgData name="Miry Mayer" userId="b6f71374-24ee-45b9-8fd2-9b70b697c2b0" providerId="ADAL" clId="{5633E6F0-B5FB-4398-AB3B-2FAF0172DE70}"/>
    <pc:docChg chg="custSel delSld modSld">
      <pc:chgData name="Miry Mayer" userId="b6f71374-24ee-45b9-8fd2-9b70b697c2b0" providerId="ADAL" clId="{5633E6F0-B5FB-4398-AB3B-2FAF0172DE70}" dt="2026-08-13T10:14:27.263" v="121" actId="20577"/>
      <pc:docMkLst>
        <pc:docMk/>
      </pc:docMkLst>
      <pc:sldChg chg="modNotesTx">
        <pc:chgData name="Miry Mayer" userId="b6f71374-24ee-45b9-8fd2-9b70b697c2b0" providerId="ADAL" clId="{5633E6F0-B5FB-4398-AB3B-2FAF0172DE70}" dt="2026-08-13T10:11:34.653" v="93" actId="20577"/>
        <pc:sldMkLst>
          <pc:docMk/>
          <pc:sldMk cId="0" sldId="323"/>
        </pc:sldMkLst>
      </pc:sldChg>
      <pc:sldChg chg="modNotesTx">
        <pc:chgData name="Miry Mayer" userId="b6f71374-24ee-45b9-8fd2-9b70b697c2b0" providerId="ADAL" clId="{5633E6F0-B5FB-4398-AB3B-2FAF0172DE70}" dt="2026-08-13T10:12:11.348" v="101" actId="12"/>
        <pc:sldMkLst>
          <pc:docMk/>
          <pc:sldMk cId="4061752331" sldId="375"/>
        </pc:sldMkLst>
      </pc:sldChg>
      <pc:sldChg chg="addSp delSp modSp mod modNotesTx">
        <pc:chgData name="Miry Mayer" userId="b6f71374-24ee-45b9-8fd2-9b70b697c2b0" providerId="ADAL" clId="{5633E6F0-B5FB-4398-AB3B-2FAF0172DE70}" dt="2026-08-13T10:14:01.233" v="118" actId="12"/>
        <pc:sldMkLst>
          <pc:docMk/>
          <pc:sldMk cId="2473093898" sldId="381"/>
        </pc:sldMkLst>
        <pc:spChg chg="mod">
          <ac:chgData name="Miry Mayer" userId="b6f71374-24ee-45b9-8fd2-9b70b697c2b0" providerId="ADAL" clId="{5633E6F0-B5FB-4398-AB3B-2FAF0172DE70}" dt="2026-08-06T14:42:03.563" v="3" actId="14100"/>
          <ac:spMkLst>
            <pc:docMk/>
            <pc:sldMk cId="2473093898" sldId="381"/>
            <ac:spMk id="14" creationId="{255C7B8B-341A-D89E-DC80-7D59CB7CC4B3}"/>
          </ac:spMkLst>
        </pc:spChg>
        <pc:spChg chg="mod">
          <ac:chgData name="Miry Mayer" userId="b6f71374-24ee-45b9-8fd2-9b70b697c2b0" providerId="ADAL" clId="{5633E6F0-B5FB-4398-AB3B-2FAF0172DE70}" dt="2026-08-06T14:44:41.413" v="70" actId="255"/>
          <ac:spMkLst>
            <pc:docMk/>
            <pc:sldMk cId="2473093898" sldId="381"/>
            <ac:spMk id="39" creationId="{257E858B-5A3A-BD44-D515-CC35C39A5D28}"/>
          </ac:spMkLst>
        </pc:spChg>
        <pc:spChg chg="mod">
          <ac:chgData name="Miry Mayer" userId="b6f71374-24ee-45b9-8fd2-9b70b697c2b0" providerId="ADAL" clId="{5633E6F0-B5FB-4398-AB3B-2FAF0172DE70}" dt="2026-08-06T14:44:55.714" v="73" actId="1076"/>
          <ac:spMkLst>
            <pc:docMk/>
            <pc:sldMk cId="2473093898" sldId="381"/>
            <ac:spMk id="41" creationId="{96F795D0-8759-5BE4-26E9-327071A979FE}"/>
          </ac:spMkLst>
        </pc:spChg>
        <pc:spChg chg="mod">
          <ac:chgData name="Miry Mayer" userId="b6f71374-24ee-45b9-8fd2-9b70b697c2b0" providerId="ADAL" clId="{5633E6F0-B5FB-4398-AB3B-2FAF0172DE70}" dt="2026-08-06T14:42:06.563" v="4" actId="14100"/>
          <ac:spMkLst>
            <pc:docMk/>
            <pc:sldMk cId="2473093898" sldId="381"/>
            <ac:spMk id="43" creationId="{EDF86072-3146-C561-EF2A-168E660D509D}"/>
          </ac:spMkLst>
        </pc:spChg>
        <pc:spChg chg="mod">
          <ac:chgData name="Miry Mayer" userId="b6f71374-24ee-45b9-8fd2-9b70b697c2b0" providerId="ADAL" clId="{5633E6F0-B5FB-4398-AB3B-2FAF0172DE70}" dt="2026-08-06T14:44:53.164" v="72" actId="1076"/>
          <ac:spMkLst>
            <pc:docMk/>
            <pc:sldMk cId="2473093898" sldId="381"/>
            <ac:spMk id="52" creationId="{FF86022E-3765-3208-98F3-1038FF080DFD}"/>
          </ac:spMkLst>
        </pc:spChg>
        <pc:spChg chg="mod">
          <ac:chgData name="Miry Mayer" userId="b6f71374-24ee-45b9-8fd2-9b70b697c2b0" providerId="ADAL" clId="{5633E6F0-B5FB-4398-AB3B-2FAF0172DE70}" dt="2026-08-06T14:44:46.854" v="71" actId="255"/>
          <ac:spMkLst>
            <pc:docMk/>
            <pc:sldMk cId="2473093898" sldId="381"/>
            <ac:spMk id="58" creationId="{FA0E281E-3FCE-919A-E6A0-6E651DE7509D}"/>
          </ac:spMkLst>
        </pc:spChg>
        <pc:grpChg chg="mod">
          <ac:chgData name="Miry Mayer" userId="b6f71374-24ee-45b9-8fd2-9b70b697c2b0" providerId="ADAL" clId="{5633E6F0-B5FB-4398-AB3B-2FAF0172DE70}" dt="2026-08-06T14:42:26.108" v="6" actId="1076"/>
          <ac:grpSpMkLst>
            <pc:docMk/>
            <pc:sldMk cId="2473093898" sldId="381"/>
            <ac:grpSpMk id="2" creationId="{57ABEE82-271B-9EE0-9960-1688F6621250}"/>
          </ac:grpSpMkLst>
        </pc:grpChg>
        <pc:grpChg chg="mod">
          <ac:chgData name="Miry Mayer" userId="b6f71374-24ee-45b9-8fd2-9b70b697c2b0" providerId="ADAL" clId="{5633E6F0-B5FB-4398-AB3B-2FAF0172DE70}" dt="2026-08-06T14:45:32.712" v="83" actId="1037"/>
          <ac:grpSpMkLst>
            <pc:docMk/>
            <pc:sldMk cId="2473093898" sldId="381"/>
            <ac:grpSpMk id="8" creationId="{DB125140-0D27-D88B-31C1-5B4FE4BB2B8F}"/>
          </ac:grpSpMkLst>
        </pc:grpChg>
        <pc:picChg chg="add mod ord">
          <ac:chgData name="Miry Mayer" userId="b6f71374-24ee-45b9-8fd2-9b70b697c2b0" providerId="ADAL" clId="{5633E6F0-B5FB-4398-AB3B-2FAF0172DE70}" dt="2026-08-06T14:43:04.376" v="17" actId="171"/>
          <ac:picMkLst>
            <pc:docMk/>
            <pc:sldMk cId="2473093898" sldId="381"/>
            <ac:picMk id="5" creationId="{4ACF1154-EEDC-4CFA-92D0-945ABBE28468}"/>
          </ac:picMkLst>
        </pc:picChg>
        <pc:picChg chg="mod">
          <ac:chgData name="Miry Mayer" userId="b6f71374-24ee-45b9-8fd2-9b70b697c2b0" providerId="ADAL" clId="{5633E6F0-B5FB-4398-AB3B-2FAF0172DE70}" dt="2026-08-06T14:42:21.628" v="5" actId="1076"/>
          <ac:picMkLst>
            <pc:docMk/>
            <pc:sldMk cId="2473093898" sldId="381"/>
            <ac:picMk id="56" creationId="{8EF73EFE-C23F-4655-8947-93B0922113A4}"/>
          </ac:picMkLst>
        </pc:picChg>
      </pc:sldChg>
      <pc:sldChg chg="modSp mod modNotesTx">
        <pc:chgData name="Miry Mayer" userId="b6f71374-24ee-45b9-8fd2-9b70b697c2b0" providerId="ADAL" clId="{5633E6F0-B5FB-4398-AB3B-2FAF0172DE70}" dt="2026-08-13T10:13:12.228" v="110" actId="12"/>
        <pc:sldMkLst>
          <pc:docMk/>
          <pc:sldMk cId="3135871816" sldId="382"/>
        </pc:sldMkLst>
        <pc:spChg chg="mod">
          <ac:chgData name="Miry Mayer" userId="b6f71374-24ee-45b9-8fd2-9b70b697c2b0" providerId="ADAL" clId="{5633E6F0-B5FB-4398-AB3B-2FAF0172DE70}" dt="2026-08-06T14:41:32.437" v="2" actId="27107"/>
          <ac:spMkLst>
            <pc:docMk/>
            <pc:sldMk cId="3135871816" sldId="382"/>
            <ac:spMk id="46" creationId="{B0FC8611-C156-C1BC-2B10-36E3B051E9F3}"/>
          </ac:spMkLst>
        </pc:spChg>
      </pc:sldChg>
      <pc:sldChg chg="addSp modSp mod modNotesTx">
        <pc:chgData name="Miry Mayer" userId="b6f71374-24ee-45b9-8fd2-9b70b697c2b0" providerId="ADAL" clId="{5633E6F0-B5FB-4398-AB3B-2FAF0172DE70}" dt="2026-08-13T10:14:27.263" v="121" actId="20577"/>
        <pc:sldMkLst>
          <pc:docMk/>
          <pc:sldMk cId="2351272118" sldId="383"/>
        </pc:sldMkLst>
        <pc:spChg chg="mod">
          <ac:chgData name="Miry Mayer" userId="b6f71374-24ee-45b9-8fd2-9b70b697c2b0" providerId="ADAL" clId="{5633E6F0-B5FB-4398-AB3B-2FAF0172DE70}" dt="2026-08-06T14:45:55.914" v="85" actId="113"/>
          <ac:spMkLst>
            <pc:docMk/>
            <pc:sldMk cId="2351272118" sldId="383"/>
            <ac:spMk id="19" creationId="{EE2BEC5F-716E-4E6D-0BEA-3E9850C34607}"/>
          </ac:spMkLst>
        </pc:spChg>
        <pc:picChg chg="add">
          <ac:chgData name="Miry Mayer" userId="b6f71374-24ee-45b9-8fd2-9b70b697c2b0" providerId="ADAL" clId="{5633E6F0-B5FB-4398-AB3B-2FAF0172DE70}" dt="2026-08-13T10:04:40.909" v="86" actId="22"/>
          <ac:picMkLst>
            <pc:docMk/>
            <pc:sldMk cId="2351272118" sldId="383"/>
            <ac:picMk id="5" creationId="{BE8B7FA0-BFD0-5695-FE3E-FC95644FF170}"/>
          </ac:picMkLst>
        </pc:picChg>
      </pc:sldChg>
    </pc:docChg>
  </pc:docChgLst>
</pc:chgInfo>
</file>

<file path=ppt/comments/modernComment_177_F2196C0B.xml><?xml version="1.0" encoding="utf-8"?>
<p188:cmLst xmlns:a="http://schemas.openxmlformats.org/drawingml/2006/main" xmlns:r="http://schemas.openxmlformats.org/officeDocument/2006/relationships" xmlns:p188="http://schemas.microsoft.com/office/powerpoint/2018/8/main">
  <p188:cm id="{E36C2B35-50FB-454E-965B-9381F916E19F}" authorId="{1347426F-356F-DEF3-DACB-A333AFF931C3}" status="resolved" created="2026-07-31T11:13:01.279" complete="100000">
    <pc:sldMkLst xmlns:pc="http://schemas.microsoft.com/office/powerpoint/2013/main/command">
      <pc:docMk/>
      <pc:sldMk cId="4061752331" sldId="375"/>
    </pc:sldMkLst>
    <p188:replyLst>
      <p188:reply id="{D14BB3EE-014A-4210-8CB1-43192CE65BEB}" authorId="{786ED708-973C-0342-3504-C3FCABE63626}" created="2026-08-03T09:31:42.873">
        <p188:txBody>
          <a:bodyPr/>
          <a:lstStyle/>
          <a:p>
            <a:r>
              <a:rPr lang="en-GB"/>
              <a:t>Actioned</a:t>
            </a:r>
          </a:p>
        </p188:txBody>
      </p188:reply>
    </p188:replyLst>
    <p188:txBody>
      <a:bodyPr/>
      <a:lstStyle/>
      <a:p>
        <a:r>
          <a:rPr lang="en-GB"/>
          <a:t>Can you please make the numbers and the boxes the same width so they don’t look like matches</a:t>
        </a:r>
      </a:p>
    </p188:txBody>
    <p188:extLst>
      <p:ext xmlns:p="http://schemas.openxmlformats.org/presentationml/2006/main" uri="{57CB4572-C831-44C2-8A1C-0ADB6CCDFE69}">
        <p223:reactions xmlns:p223="http://schemas.microsoft.com/office/powerpoint/2022/03/main">
          <p223:rxn type="👍">
            <p223:instance time="2026-08-03T09:31:43.671" authorId="{786ED708-973C-0342-3504-C3FCABE63626}"/>
          </p223:rxn>
        </p223:reactions>
      </p:ext>
    </p188:extLst>
  </p188:cm>
</p188:cmLst>
</file>

<file path=ppt/comments/modernComment_17A_604E83D5.xml><?xml version="1.0" encoding="utf-8"?>
<p188:cmLst xmlns:a="http://schemas.openxmlformats.org/drawingml/2006/main" xmlns:r="http://schemas.openxmlformats.org/officeDocument/2006/relationships" xmlns:p188="http://schemas.microsoft.com/office/powerpoint/2018/8/main">
  <p188:cm id="{3911CF0E-C3E2-4FAC-A1BC-5181CA120C2E}" authorId="{1347426F-356F-DEF3-DACB-A333AFF931C3}" status="resolved" created="2026-07-31T11:16:43.140" complete="100000">
    <ac:deMkLst xmlns:ac="http://schemas.microsoft.com/office/drawing/2013/main/command">
      <pc:docMk xmlns:pc="http://schemas.microsoft.com/office/powerpoint/2013/main/command"/>
      <pc:sldMk xmlns:pc="http://schemas.microsoft.com/office/powerpoint/2013/main/command" cId="1615758293" sldId="378"/>
      <ac:spMk id="10" creationId="{E795EB4C-0718-EC46-A8B0-F9C0AD2C3CBE}"/>
    </ac:deMkLst>
    <p188:txBody>
      <a:bodyPr/>
      <a:lstStyle/>
      <a:p>
        <a:r>
          <a:rPr lang="en-GB"/>
          <a:t>Add ‘of bullying’</a:t>
        </a:r>
      </a:p>
    </p188:txBody>
    <p188:extLst>
      <p:ext xmlns:p="http://schemas.openxmlformats.org/presentationml/2006/main" uri="{57CB4572-C831-44C2-8A1C-0ADB6CCDFE69}">
        <p223:reactions xmlns:p223="http://schemas.microsoft.com/office/powerpoint/2022/03/main">
          <p223:rxn type="👍">
            <p223:instance time="2026-08-03T09:37:48.253" authorId="{786ED708-973C-0342-3504-C3FCABE63626}"/>
          </p223:rxn>
        </p223:reactions>
      </p:ext>
    </p188:extLst>
  </p188:cm>
</p188:cmLst>
</file>

<file path=ppt/comments/modernComment_17D_93686B0A.xml><?xml version="1.0" encoding="utf-8"?>
<p188:cmLst xmlns:a="http://schemas.openxmlformats.org/drawingml/2006/main" xmlns:r="http://schemas.openxmlformats.org/officeDocument/2006/relationships" xmlns:p188="http://schemas.microsoft.com/office/powerpoint/2018/8/main">
  <p188:cm id="{E58A97C0-C22C-4A99-B410-81CBE2309764}" authorId="{1347426F-356F-DEF3-DACB-A333AFF931C3}" status="resolved" created="2026-07-31T11:15:36.790" complete="100000">
    <pc:sldMkLst xmlns:pc="http://schemas.microsoft.com/office/powerpoint/2013/main/command">
      <pc:docMk/>
      <pc:sldMk cId="2473093898" sldId="381"/>
    </pc:sldMkLst>
    <p188:replyLst>
      <p188:reply id="{9C0D2D71-38F3-4BFE-A8B2-068BD2B3E036}" authorId="{786ED708-973C-0342-3504-C3FCABE63626}" created="2026-08-03T09:36:59.383">
        <p188:txBody>
          <a:bodyPr/>
          <a:lstStyle/>
          <a:p>
            <a:r>
              <a:rPr lang="en-GB"/>
              <a:t>Actioned</a:t>
            </a:r>
          </a:p>
        </p188:txBody>
      </p188:reply>
    </p188:replyLst>
    <p188:txBody>
      <a:bodyPr/>
      <a:lstStyle/>
      <a:p>
        <a:r>
          <a:rPr lang="en-GB"/>
          <a:t>Please make the box of text bigger so it takes up more space on the slide. You use a number rather than one and two, and use a different colour for the ending names. If it works, can even create a bigger space between the 2 options</a:t>
        </a:r>
      </a:p>
    </p188:txBody>
    <p188:extLst>
      <p:ext xmlns:p="http://schemas.openxmlformats.org/presentationml/2006/main" uri="{57CB4572-C831-44C2-8A1C-0ADB6CCDFE69}">
        <p223:reactions xmlns:p223="http://schemas.microsoft.com/office/powerpoint/2022/03/main">
          <p223:rxn type="👍">
            <p223:instance time="2026-08-03T09:37:00.664" authorId="{786ED708-973C-0342-3504-C3FCABE63626}"/>
          </p223:rxn>
        </p223:reactions>
      </p:ext>
    </p188:extLst>
  </p188:cm>
</p188:cmLst>
</file>

<file path=ppt/comments/modernComment_17F_8C2590B6.xml><?xml version="1.0" encoding="utf-8"?>
<p188:cmLst xmlns:a="http://schemas.openxmlformats.org/drawingml/2006/main" xmlns:r="http://schemas.openxmlformats.org/officeDocument/2006/relationships" xmlns:p188="http://schemas.microsoft.com/office/powerpoint/2018/8/main">
  <p188:cm id="{EDB00C5D-D61B-4358-9F0F-1DDA0DEB42DB}" authorId="{1347426F-356F-DEF3-DACB-A333AFF931C3}" status="resolved" created="2026-07-31T11:16:14.590" complete="100000">
    <pc:sldMkLst xmlns:pc="http://schemas.microsoft.com/office/powerpoint/2013/main/command">
      <pc:docMk/>
      <pc:sldMk cId="2351272118" sldId="383"/>
    </pc:sldMkLst>
    <p188:replyLst>
      <p188:reply id="{1BE6F62F-B0D1-429A-9FA0-25D31EC40011}" authorId="{786ED708-973C-0342-3504-C3FCABE63626}" created="2026-08-03T09:32:35.464">
        <p188:txBody>
          <a:bodyPr/>
          <a:lstStyle/>
          <a:p>
            <a:r>
              <a:rPr lang="en-GB"/>
              <a:t>Actioned</a:t>
            </a:r>
          </a:p>
        </p188:txBody>
      </p188:reply>
    </p188:replyLst>
    <p188:txBody>
      <a:bodyPr/>
      <a:lstStyle/>
      <a:p>
        <a:r>
          <a:rPr lang="en-GB"/>
          <a:t>Make the text bigger to take up more space on the slide</a:t>
        </a:r>
      </a:p>
    </p188:txBody>
    <p188:extLst>
      <p:ext xmlns:p="http://schemas.openxmlformats.org/presentationml/2006/main" uri="{57CB4572-C831-44C2-8A1C-0ADB6CCDFE69}">
        <p223:reactions xmlns:p223="http://schemas.microsoft.com/office/powerpoint/2022/03/main">
          <p223:rxn type="👍">
            <p223:instance time="2026-08-03T09:32:36.299" authorId="{786ED708-973C-0342-3504-C3FCABE63626}"/>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4EEC5-ED3C-4601-978C-151CDB22019E}" type="datetimeFigureOut">
              <a:rPr lang="en-GB" smtClean="0"/>
              <a:t>03/09/2026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7081F7-8FBE-4D02-AF95-22B5EEBC049D}" type="slidenum">
              <a:rPr lang="en-GB" smtClean="0"/>
              <a:t>‹#›</a:t>
            </a:fld>
            <a:endParaRPr lang="en-GB"/>
          </a:p>
        </p:txBody>
      </p:sp>
    </p:spTree>
    <p:extLst>
      <p:ext uri="{BB962C8B-B14F-4D97-AF65-F5344CB8AC3E}">
        <p14:creationId xmlns:p14="http://schemas.microsoft.com/office/powerpoint/2010/main" val="4237413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kern="1200">
                <a:solidFill>
                  <a:schemeClr val="tx1"/>
                </a:solidFill>
                <a:effectLst/>
                <a:latin typeface="+mn-lt"/>
                <a:ea typeface="+mn-ea"/>
                <a:cs typeface="+mn-cs"/>
              </a:rPr>
              <a:t>Ask pupils to sit quietly for 20 seconds.</a:t>
            </a:r>
          </a:p>
          <a:p>
            <a:pPr rtl="0"/>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After the silence, ask:</a:t>
            </a:r>
            <a:endParaRPr lang="en-GB" sz="1200">
              <a:effectLst/>
            </a:endParaRPr>
          </a:p>
          <a:p>
            <a:pPr rtl="0"/>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What did you notice?</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How did the silence feel?</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Was it comfortable or uncomfortable?</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Why do people sometimes stay silent?</a:t>
            </a:r>
            <a:endParaRPr lang="en-GB" sz="1200">
              <a:effectLst/>
            </a:endParaRPr>
          </a:p>
          <a:p>
            <a:pPr rtl="0"/>
            <a:endParaRPr lang="en-GB" sz="1200" b="0" i="0" kern="1200">
              <a:solidFill>
                <a:schemeClr val="tx1"/>
              </a:solidFill>
              <a:effectLst/>
              <a:latin typeface="+mn-lt"/>
              <a:ea typeface="+mn-ea"/>
              <a:cs typeface="+mn-cs"/>
            </a:endParaRPr>
          </a:p>
          <a:p>
            <a:pPr rtl="0"/>
            <a:r>
              <a:rPr lang="en-GB" sz="1200" b="0" i="0" kern="1200">
                <a:solidFill>
                  <a:schemeClr val="tx1"/>
                </a:solidFill>
                <a:effectLst/>
                <a:latin typeface="+mn-lt"/>
                <a:ea typeface="+mn-ea"/>
                <a:cs typeface="+mn-cs"/>
              </a:rPr>
              <a:t>Explain: </a:t>
            </a:r>
            <a:endParaRPr lang="en-GB" sz="1200">
              <a:effectLst/>
            </a:endParaRPr>
          </a:p>
          <a:p>
            <a:pPr rtl="0"/>
            <a:r>
              <a:rPr lang="en-GB" sz="1200" b="0" i="0" kern="1200">
                <a:solidFill>
                  <a:schemeClr val="tx1"/>
                </a:solidFill>
                <a:effectLst/>
                <a:latin typeface="+mn-lt"/>
                <a:ea typeface="+mn-ea"/>
                <a:cs typeface="+mn-cs"/>
              </a:rPr>
              <a:t>Sometimes people stay silent because they are worried, embarrassed, scared, confused or unsure what to do. Today we are going to explore how we can break the silence when someone needs support.</a:t>
            </a:r>
            <a:endParaRPr lang="en-GB" sz="1200">
              <a:effectLst/>
            </a:endParaRPr>
          </a:p>
        </p:txBody>
      </p:sp>
      <p:sp>
        <p:nvSpPr>
          <p:cNvPr id="4" name="Slide Number Placeholder 3"/>
          <p:cNvSpPr>
            <a:spLocks noGrp="1"/>
          </p:cNvSpPr>
          <p:nvPr>
            <p:ph type="sldNum" sz="quarter" idx="5"/>
          </p:nvPr>
        </p:nvSpPr>
        <p:spPr/>
        <p:txBody>
          <a:bodyPr/>
          <a:lstStyle/>
          <a:p>
            <a:fld id="{667081F7-8FBE-4D02-AF95-22B5EEBC049D}" type="slidenum">
              <a:rPr lang="en-GB" smtClean="0"/>
              <a:t>2</a:t>
            </a:fld>
            <a:endParaRPr lang="en-GB"/>
          </a:p>
        </p:txBody>
      </p:sp>
    </p:spTree>
    <p:extLst>
      <p:ext uri="{BB962C8B-B14F-4D97-AF65-F5344CB8AC3E}">
        <p14:creationId xmlns:p14="http://schemas.microsoft.com/office/powerpoint/2010/main" val="903101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E4E80-C9A4-43B2-7C16-40F87C299B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865F07-A0CA-B1A7-FAED-872C61298533}"/>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7F2D6262-17FB-A8E9-6BA3-F77EA989B4C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Display the following statements around the room:</a:t>
            </a:r>
            <a:endParaRPr lang="en-GB" sz="1200">
              <a:effectLst/>
            </a:endParaRPr>
          </a:p>
          <a:p>
            <a:pPr lvl="0" rtl="0"/>
            <a:endParaRPr lang="en-GB" sz="1200" b="0" i="0" kern="1200">
              <a:solidFill>
                <a:schemeClr val="tx1"/>
              </a:solidFill>
              <a:effectLst/>
              <a:latin typeface="+mn-lt"/>
              <a:ea typeface="+mn-ea"/>
              <a:cs typeface="+mn-cs"/>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I don't want to get involved</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Nobody will listen</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I might make things worse</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It's not my business</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I don't know what to say</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I don't want people to laugh at me</a:t>
            </a:r>
            <a:endParaRPr lang="en-GB" sz="1200">
              <a:effectLst/>
            </a:endParaRPr>
          </a:p>
          <a:p>
            <a:pPr rtl="0"/>
            <a:endParaRPr lang="en-GB" sz="1200" b="0" i="0" kern="1200">
              <a:solidFill>
                <a:schemeClr val="tx1"/>
              </a:solidFill>
              <a:effectLst/>
              <a:latin typeface="+mn-lt"/>
              <a:ea typeface="+mn-ea"/>
              <a:cs typeface="+mn-cs"/>
            </a:endParaRPr>
          </a:p>
          <a:p>
            <a:pPr rtl="0"/>
            <a:r>
              <a:rPr lang="en-GB" sz="1200" b="0" i="0" kern="1200">
                <a:solidFill>
                  <a:schemeClr val="tx1"/>
                </a:solidFill>
                <a:effectLst/>
                <a:latin typeface="+mn-lt"/>
                <a:ea typeface="+mn-ea"/>
                <a:cs typeface="+mn-cs"/>
              </a:rPr>
              <a:t>Read each statement aloud. Ask pupils to move to the statement they think might describe what would stop someone from speaking up.</a:t>
            </a:r>
            <a:endParaRPr lang="en-GB" sz="1200">
              <a:effectLst/>
            </a:endParaRPr>
          </a:p>
          <a:p>
            <a:pPr rtl="0"/>
            <a:endParaRPr lang="en-GB" sz="1200" b="0" i="0" kern="1200">
              <a:solidFill>
                <a:schemeClr val="tx1"/>
              </a:solidFill>
              <a:effectLst/>
              <a:latin typeface="+mn-lt"/>
              <a:ea typeface="+mn-ea"/>
              <a:cs typeface="+mn-cs"/>
            </a:endParaRPr>
          </a:p>
          <a:p>
            <a:pPr rtl="0"/>
            <a:r>
              <a:rPr lang="en-GB" sz="1200" b="0" i="0" kern="1200">
                <a:solidFill>
                  <a:schemeClr val="tx1"/>
                </a:solidFill>
                <a:effectLst/>
                <a:latin typeface="+mn-lt"/>
                <a:ea typeface="+mn-ea"/>
                <a:cs typeface="+mn-cs"/>
              </a:rPr>
              <a:t>Discuss:</a:t>
            </a:r>
          </a:p>
          <a:p>
            <a:pPr rtl="0"/>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Why might someone feel this way?</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What could help them feel more confident?</a:t>
            </a:r>
            <a:endParaRPr lang="en-GB" sz="1200">
              <a:effectLst/>
            </a:endParaRPr>
          </a:p>
          <a:p>
            <a:endParaRPr lang="en-GB" sz="1200" b="0" i="0">
              <a:solidFill>
                <a:srgbClr val="1B1464"/>
              </a:solidFill>
              <a:effectLst/>
              <a:latin typeface="Cera Pro" panose="00000500000000000000" pitchFamily="50" charset="0"/>
            </a:endParaRPr>
          </a:p>
        </p:txBody>
      </p:sp>
      <p:sp>
        <p:nvSpPr>
          <p:cNvPr id="4" name="Slide Number Placeholder 3">
            <a:extLst>
              <a:ext uri="{FF2B5EF4-FFF2-40B4-BE49-F238E27FC236}">
                <a16:creationId xmlns:a16="http://schemas.microsoft.com/office/drawing/2014/main" id="{BD1679A9-23C7-6080-CD12-4FF2D34FFA4A}"/>
              </a:ext>
            </a:extLst>
          </p:cNvPr>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3766281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81709-8846-EDF4-66E9-36315F71A6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83963B-0492-1677-E7C9-95C80908DC7E}"/>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2CB467C7-7C05-19D6-BA87-50B197040F9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Divide pupils into small groups. Give each group a different case study.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Groups discuss:</a:t>
            </a:r>
            <a:endParaRPr lang="en-GB" sz="120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What is happening?</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How might the child feel?</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Why might people stay silent?</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What could happen if nobody speaks up?</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In what ways can you ‘break the silence’?</a:t>
            </a:r>
          </a:p>
          <a:p>
            <a:pPr marL="171450" lvl="0" indent="-171450" rtl="0">
              <a:buFont typeface="Arial" panose="020B0604020202020204" pitchFamily="34" charset="0"/>
              <a:buChar char="•"/>
            </a:pPr>
            <a:endParaRPr lang="en-GB" sz="1200">
              <a:effectLst/>
            </a:endParaRPr>
          </a:p>
          <a:p>
            <a:pPr rtl="0"/>
            <a:r>
              <a:rPr lang="en-GB" sz="1200" b="0" i="0" kern="1200">
                <a:solidFill>
                  <a:schemeClr val="tx1"/>
                </a:solidFill>
                <a:effectLst/>
                <a:latin typeface="+mn-lt"/>
                <a:ea typeface="+mn-ea"/>
                <a:cs typeface="+mn-cs"/>
              </a:rPr>
              <a:t>Feedback to class. Teacher highlights that breaking the silence can involve:</a:t>
            </a:r>
          </a:p>
          <a:p>
            <a:pPr rtl="0"/>
            <a:endParaRPr lang="en-GB" sz="1200" b="0" i="0" kern="1200">
              <a:solidFill>
                <a:schemeClr val="tx1"/>
              </a:solidFill>
              <a:effectLst/>
              <a:latin typeface="+mn-lt"/>
              <a:ea typeface="+mn-ea"/>
              <a:cs typeface="+mn-cs"/>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Supporting someone</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Including someone</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Challenging behaviour safely</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Reporting concerns</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Speaking to a trusted adult</a:t>
            </a:r>
            <a:endParaRPr lang="en-GB" sz="1200">
              <a:effectLst/>
            </a:endParaRPr>
          </a:p>
          <a:p>
            <a:pPr rtl="0"/>
            <a:endParaRPr lang="en-GB" sz="120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endParaRPr>
          </a:p>
          <a:p>
            <a:endParaRPr lang="en-GB" sz="1200" b="0" i="0">
              <a:solidFill>
                <a:srgbClr val="1B1464"/>
              </a:solidFill>
              <a:effectLst/>
              <a:latin typeface="Cera Pro" panose="00000500000000000000" pitchFamily="50" charset="0"/>
            </a:endParaRPr>
          </a:p>
        </p:txBody>
      </p:sp>
      <p:sp>
        <p:nvSpPr>
          <p:cNvPr id="4" name="Slide Number Placeholder 3">
            <a:extLst>
              <a:ext uri="{FF2B5EF4-FFF2-40B4-BE49-F238E27FC236}">
                <a16:creationId xmlns:a16="http://schemas.microsoft.com/office/drawing/2014/main" id="{F8C36E5C-BF79-C4E6-75F9-C080631893D1}"/>
              </a:ext>
            </a:extLst>
          </p:cNvPr>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2407608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Every story can have more than one ending. Reshuffle the case studies so that each group gets a new one. Their challenge is to create two endings for each case study.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rtl="0"/>
            <a:r>
              <a:rPr lang="en-GB" sz="1200" b="0" i="0" kern="1200">
                <a:solidFill>
                  <a:schemeClr val="tx1"/>
                </a:solidFill>
                <a:effectLst/>
                <a:latin typeface="+mn-lt"/>
                <a:ea typeface="+mn-ea"/>
                <a:cs typeface="+mn-cs"/>
              </a:rPr>
              <a:t>Ending one: Silence</a:t>
            </a:r>
            <a:endParaRPr lang="en-GB" sz="1200">
              <a:effectLst/>
            </a:endParaRPr>
          </a:p>
          <a:p>
            <a:pPr rtl="0"/>
            <a:r>
              <a:rPr lang="en-GB" sz="1200" b="0" i="0" kern="1200">
                <a:solidFill>
                  <a:schemeClr val="tx1"/>
                </a:solidFill>
                <a:effectLst/>
                <a:latin typeface="+mn-lt"/>
                <a:ea typeface="+mn-ea"/>
                <a:cs typeface="+mn-cs"/>
              </a:rPr>
              <a:t>Nobody does anything. What happens next?</a:t>
            </a:r>
          </a:p>
          <a:p>
            <a:pPr rtl="0"/>
            <a:endParaRPr lang="en-GB" sz="1200">
              <a:effectLst/>
            </a:endParaRPr>
          </a:p>
          <a:p>
            <a:pPr rtl="0"/>
            <a:r>
              <a:rPr lang="en-GB" sz="1200" b="0" i="0" kern="1200">
                <a:solidFill>
                  <a:schemeClr val="tx1"/>
                </a:solidFill>
                <a:effectLst/>
                <a:latin typeface="+mn-lt"/>
                <a:ea typeface="+mn-ea"/>
                <a:cs typeface="+mn-cs"/>
              </a:rPr>
              <a:t>Ending two: Break the Silence</a:t>
            </a:r>
            <a:endParaRPr lang="en-GB" sz="1200">
              <a:effectLst/>
            </a:endParaRPr>
          </a:p>
          <a:p>
            <a:pPr rtl="0"/>
            <a:r>
              <a:rPr lang="en-GB" sz="1200" b="0" i="0" kern="1200">
                <a:solidFill>
                  <a:schemeClr val="tx1"/>
                </a:solidFill>
                <a:effectLst/>
                <a:latin typeface="+mn-lt"/>
                <a:ea typeface="+mn-ea"/>
                <a:cs typeface="+mn-cs"/>
              </a:rPr>
              <a:t>Someone speaks up. What changes?</a:t>
            </a:r>
          </a:p>
          <a:p>
            <a:pPr rtl="0"/>
            <a:endParaRPr lang="en-GB" sz="1200">
              <a:effectLst/>
            </a:endParaRPr>
          </a:p>
          <a:p>
            <a:pPr rtl="0"/>
            <a:r>
              <a:rPr lang="en-GB" sz="1200" b="0" i="0" kern="1200">
                <a:solidFill>
                  <a:schemeClr val="tx1"/>
                </a:solidFill>
                <a:effectLst/>
                <a:latin typeface="+mn-lt"/>
                <a:ea typeface="+mn-ea"/>
                <a:cs typeface="+mn-cs"/>
              </a:rPr>
              <a:t>Groups can present through:</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Role play</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Freeze frame</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Comic strip</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Short narration</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Just explaining</a:t>
            </a:r>
            <a:endParaRPr lang="en-GB" sz="1200">
              <a:effectLst/>
            </a:endParaRPr>
          </a:p>
          <a:p>
            <a:pPr rtl="0"/>
            <a:endParaRPr lang="en-GB" sz="1200" b="0" i="0" kern="1200">
              <a:solidFill>
                <a:schemeClr val="tx1"/>
              </a:solidFill>
              <a:effectLst/>
              <a:latin typeface="+mn-lt"/>
              <a:ea typeface="+mn-ea"/>
              <a:cs typeface="+mn-cs"/>
            </a:endParaRPr>
          </a:p>
          <a:p>
            <a:pPr rtl="0"/>
            <a:r>
              <a:rPr lang="en-GB" sz="1200" b="0" i="0" kern="1200">
                <a:solidFill>
                  <a:schemeClr val="tx1"/>
                </a:solidFill>
                <a:effectLst/>
                <a:latin typeface="+mn-lt"/>
                <a:ea typeface="+mn-ea"/>
                <a:cs typeface="+mn-cs"/>
              </a:rPr>
              <a:t>After each presentation ask:</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Which ending would you rather experience?</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What difference did speaking up make?</a:t>
            </a:r>
            <a:endParaRPr lang="en-GB" sz="120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endParaRPr>
          </a:p>
          <a:p>
            <a:endParaRPr lang="en-GB"/>
          </a:p>
        </p:txBody>
      </p:sp>
      <p:sp>
        <p:nvSpPr>
          <p:cNvPr id="4" name="Slide Number Placeholder 3"/>
          <p:cNvSpPr>
            <a:spLocks noGrp="1"/>
          </p:cNvSpPr>
          <p:nvPr>
            <p:ph type="sldNum" sz="quarter" idx="5"/>
          </p:nvPr>
        </p:nvSpPr>
        <p:spPr/>
        <p:txBody>
          <a:bodyPr/>
          <a:lstStyle/>
          <a:p>
            <a:fld id="{667081F7-8FBE-4D02-AF95-22B5EEBC049D}" type="slidenum">
              <a:rPr lang="en-GB" smtClean="0"/>
              <a:t>5</a:t>
            </a:fld>
            <a:endParaRPr lang="en-GB"/>
          </a:p>
        </p:txBody>
      </p:sp>
    </p:spTree>
    <p:extLst>
      <p:ext uri="{BB962C8B-B14F-4D97-AF65-F5344CB8AC3E}">
        <p14:creationId xmlns:p14="http://schemas.microsoft.com/office/powerpoint/2010/main" val="1350185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kern="1200">
                <a:solidFill>
                  <a:schemeClr val="tx1"/>
                </a:solidFill>
                <a:effectLst/>
                <a:latin typeface="+mn-lt"/>
                <a:ea typeface="+mn-ea"/>
                <a:cs typeface="+mn-cs"/>
              </a:rPr>
              <a:t>Ask pupils to complete the sentence:</a:t>
            </a:r>
            <a:endParaRPr lang="en-GB" sz="1200">
              <a:effectLst/>
            </a:endParaRPr>
          </a:p>
          <a:p>
            <a:pPr rtl="0"/>
            <a:r>
              <a:rPr lang="en-GB" sz="1200" b="0" i="0" kern="1200">
                <a:solidFill>
                  <a:schemeClr val="tx1"/>
                </a:solidFill>
                <a:effectLst/>
                <a:latin typeface="+mn-lt"/>
                <a:ea typeface="+mn-ea"/>
                <a:cs typeface="+mn-cs"/>
              </a:rPr>
              <a:t>"This Anti-Bullying Week, I will break the silence by..."</a:t>
            </a:r>
            <a:endParaRPr lang="en-GB" sz="1200">
              <a:effectLst/>
            </a:endParaRPr>
          </a:p>
          <a:p>
            <a:pPr rtl="0"/>
            <a:endParaRPr lang="en-GB" sz="1200" b="0" i="0" kern="1200">
              <a:solidFill>
                <a:schemeClr val="tx1"/>
              </a:solidFill>
              <a:effectLst/>
              <a:latin typeface="+mn-lt"/>
              <a:ea typeface="+mn-ea"/>
              <a:cs typeface="+mn-cs"/>
            </a:endParaRPr>
          </a:p>
          <a:p>
            <a:pPr rtl="0"/>
            <a:r>
              <a:rPr lang="en-GB" sz="1200" b="0" i="0" kern="1200">
                <a:solidFill>
                  <a:schemeClr val="tx1"/>
                </a:solidFill>
                <a:effectLst/>
                <a:latin typeface="+mn-lt"/>
                <a:ea typeface="+mn-ea"/>
                <a:cs typeface="+mn-cs"/>
              </a:rPr>
              <a:t>Examples:</a:t>
            </a:r>
          </a:p>
          <a:p>
            <a:pPr rtl="0"/>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Including someone</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Speaking kindly</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Asking for help</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Supporting a friend</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Listening carefully</a:t>
            </a:r>
            <a:endParaRPr lang="en-GB" sz="1200">
              <a:effectLst/>
            </a:endParaRPr>
          </a:p>
          <a:p>
            <a:pPr marL="171450" lvl="0" indent="-171450" rtl="0">
              <a:buFont typeface="Arial" panose="020B0604020202020204" pitchFamily="34" charset="0"/>
              <a:buChar char="•"/>
            </a:pPr>
            <a:r>
              <a:rPr lang="en-GB" sz="1200" b="0" i="0" kern="1200">
                <a:solidFill>
                  <a:schemeClr val="tx1"/>
                </a:solidFill>
                <a:effectLst/>
                <a:latin typeface="+mn-lt"/>
                <a:ea typeface="+mn-ea"/>
                <a:cs typeface="+mn-cs"/>
              </a:rPr>
              <a:t>Telling a trusted adult if I am worried</a:t>
            </a:r>
            <a:endParaRPr lang="en-GB" sz="1200">
              <a:effectLst/>
            </a:endParaRPr>
          </a:p>
          <a:p>
            <a:endParaRPr lang="en-GB"/>
          </a:p>
        </p:txBody>
      </p:sp>
      <p:sp>
        <p:nvSpPr>
          <p:cNvPr id="4" name="Slide Number Placeholder 3"/>
          <p:cNvSpPr>
            <a:spLocks noGrp="1"/>
          </p:cNvSpPr>
          <p:nvPr>
            <p:ph type="sldNum" sz="quarter" idx="5"/>
          </p:nvPr>
        </p:nvSpPr>
        <p:spPr/>
        <p:txBody>
          <a:bodyPr/>
          <a:lstStyle/>
          <a:p>
            <a:fld id="{667081F7-8FBE-4D02-AF95-22B5EEBC049D}" type="slidenum">
              <a:rPr lang="en-GB" smtClean="0"/>
              <a:t>6</a:t>
            </a:fld>
            <a:endParaRPr lang="en-GB"/>
          </a:p>
        </p:txBody>
      </p:sp>
    </p:spTree>
    <p:extLst>
      <p:ext uri="{BB962C8B-B14F-4D97-AF65-F5344CB8AC3E}">
        <p14:creationId xmlns:p14="http://schemas.microsoft.com/office/powerpoint/2010/main" val="1300412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AD242-0FED-D354-A6B1-A35C92BBD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27480-2CBA-6BF4-9DBF-76BEF7FC42DC}"/>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2A117CD0-D9C6-29F3-31A1-4FE07D8234A3}"/>
              </a:ext>
            </a:extLst>
          </p:cNvPr>
          <p:cNvSpPr>
            <a:spLocks noGrp="1"/>
          </p:cNvSpPr>
          <p:nvPr>
            <p:ph type="body" idx="1"/>
          </p:nvPr>
        </p:nvSpPr>
        <p:spPr/>
        <p:txBody>
          <a:bodyPr/>
          <a:lstStyle/>
          <a:p>
            <a:endParaRPr lang="en-GB" sz="1200" b="0" i="0">
              <a:solidFill>
                <a:srgbClr val="1B1464"/>
              </a:solidFill>
              <a:effectLst/>
              <a:latin typeface="Cera Pro" panose="00000500000000000000" pitchFamily="50" charset="0"/>
            </a:endParaRPr>
          </a:p>
        </p:txBody>
      </p:sp>
      <p:sp>
        <p:nvSpPr>
          <p:cNvPr id="4" name="Slide Number Placeholder 3">
            <a:extLst>
              <a:ext uri="{FF2B5EF4-FFF2-40B4-BE49-F238E27FC236}">
                <a16:creationId xmlns:a16="http://schemas.microsoft.com/office/drawing/2014/main" id="{78D6DDF7-00F5-D8BB-7C24-CECBA6E05706}"/>
              </a:ext>
            </a:extLst>
          </p:cNvPr>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1105022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8FC84-F8E9-7455-065F-608B91E075D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3AB1D8-07AE-B3A9-832C-566370FCE74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15F7720-4512-9BD1-9724-127C69C8928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8BCA2ED-C765-E736-3C41-95104AF2D45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C630F4A-7F09-A6C0-1EEC-AB6184B73F0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132D32A-1851-1763-6667-BB52B31364D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7757D77-3812-0157-F68A-CDE9457117A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7273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03/09/2026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03/09/2026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03/09/2026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03/09/2026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microsoft.com/office/2018/10/relationships/comments" Target="../comments/modernComment_177_F2196C0B.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7D_93686B0A.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microsoft.com/office/2018/10/relationships/comments" Target="../comments/modernComment_17F_8C2590B6.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microsoft.com/office/2018/10/relationships/comments" Target="../comments/modernComment_17A_604E83D5.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246359" y="-122226"/>
            <a:ext cx="5289328" cy="7299524"/>
            <a:chOff x="0" y="0"/>
            <a:chExt cx="636678" cy="878646"/>
          </a:xfrm>
        </p:grpSpPr>
        <p:sp>
          <p:nvSpPr>
            <p:cNvPr id="3" name="Freeform 3"/>
            <p:cNvSpPr/>
            <p:nvPr/>
          </p:nvSpPr>
          <p:spPr>
            <a:xfrm>
              <a:off x="0" y="0"/>
              <a:ext cx="636678" cy="878646"/>
            </a:xfrm>
            <a:custGeom>
              <a:avLst/>
              <a:gdLst/>
              <a:ahLst/>
              <a:cxnLst/>
              <a:rect l="l" t="t" r="r" b="b"/>
              <a:pathLst>
                <a:path w="636678" h="878646">
                  <a:moveTo>
                    <a:pt x="212341" y="859577"/>
                  </a:moveTo>
                  <a:cubicBezTo>
                    <a:pt x="244982" y="871091"/>
                    <a:pt x="282090" y="878646"/>
                    <a:pt x="318511" y="878646"/>
                  </a:cubicBezTo>
                  <a:cubicBezTo>
                    <a:pt x="354932" y="878646"/>
                    <a:pt x="389979" y="872169"/>
                    <a:pt x="422276" y="860656"/>
                  </a:cubicBezTo>
                  <a:cubicBezTo>
                    <a:pt x="422964" y="860296"/>
                    <a:pt x="423651" y="860296"/>
                    <a:pt x="424338" y="859937"/>
                  </a:cubicBezTo>
                  <a:cubicBezTo>
                    <a:pt x="545626" y="813881"/>
                    <a:pt x="634961" y="692268"/>
                    <a:pt x="636678" y="548682"/>
                  </a:cubicBezTo>
                  <a:lnTo>
                    <a:pt x="636678" y="0"/>
                  </a:lnTo>
                  <a:lnTo>
                    <a:pt x="0" y="0"/>
                  </a:lnTo>
                  <a:lnTo>
                    <a:pt x="0" y="548275"/>
                  </a:lnTo>
                  <a:cubicBezTo>
                    <a:pt x="1718" y="692986"/>
                    <a:pt x="89678" y="814602"/>
                    <a:pt x="212341" y="859577"/>
                  </a:cubicBezTo>
                  <a:close/>
                </a:path>
              </a:pathLst>
            </a:custGeom>
            <a:solidFill>
              <a:srgbClr val="FFBF00"/>
            </a:solidFill>
          </p:spPr>
          <p:txBody>
            <a:bodyPr/>
            <a:lstStyle/>
            <a:p>
              <a:endParaRPr lang="en-GB"/>
            </a:p>
          </p:txBody>
        </p:sp>
        <p:sp>
          <p:nvSpPr>
            <p:cNvPr id="4" name="TextBox 4"/>
            <p:cNvSpPr txBox="1"/>
            <p:nvPr/>
          </p:nvSpPr>
          <p:spPr>
            <a:xfrm>
              <a:off x="0" y="-47625"/>
              <a:ext cx="636678" cy="799271"/>
            </a:xfrm>
            <a:prstGeom prst="rect">
              <a:avLst/>
            </a:prstGeom>
          </p:spPr>
          <p:txBody>
            <a:bodyPr lIns="33867" tIns="33867" rIns="33867" bIns="33867" rtlCol="0" anchor="ctr"/>
            <a:lstStyle/>
            <a:p>
              <a:pPr algn="ctr">
                <a:lnSpc>
                  <a:spcPts val="1773"/>
                </a:lnSpc>
                <a:spcBef>
                  <a:spcPct val="0"/>
                </a:spcBef>
              </a:pPr>
              <a:endParaRPr sz="1200"/>
            </a:p>
          </p:txBody>
        </p:sp>
      </p:grpSp>
      <p:sp>
        <p:nvSpPr>
          <p:cNvPr id="8" name="Freeform 8"/>
          <p:cNvSpPr/>
          <p:nvPr/>
        </p:nvSpPr>
        <p:spPr>
          <a:xfrm>
            <a:off x="327371" y="4029384"/>
            <a:ext cx="4439643" cy="2330813"/>
          </a:xfrm>
          <a:custGeom>
            <a:avLst/>
            <a:gdLst/>
            <a:ahLst/>
            <a:cxnLst/>
            <a:rect l="l" t="t" r="r" b="b"/>
            <a:pathLst>
              <a:path w="6659464" h="3496219">
                <a:moveTo>
                  <a:pt x="0" y="0"/>
                </a:moveTo>
                <a:lnTo>
                  <a:pt x="6659464" y="0"/>
                </a:lnTo>
                <a:lnTo>
                  <a:pt x="6659464" y="3496219"/>
                </a:lnTo>
                <a:lnTo>
                  <a:pt x="0" y="3496219"/>
                </a:lnTo>
                <a:lnTo>
                  <a:pt x="0" y="0"/>
                </a:lnTo>
                <a:close/>
              </a:path>
            </a:pathLst>
          </a:custGeom>
          <a:blipFill>
            <a:blip r:embed="rId3"/>
            <a:stretch>
              <a:fillRect/>
            </a:stretch>
          </a:blipFill>
        </p:spPr>
        <p:txBody>
          <a:bodyPr/>
          <a:lstStyle/>
          <a:p>
            <a:endParaRPr lang="en-GB"/>
          </a:p>
        </p:txBody>
      </p:sp>
      <p:sp>
        <p:nvSpPr>
          <p:cNvPr id="9" name="Freeform 9"/>
          <p:cNvSpPr/>
          <p:nvPr/>
        </p:nvSpPr>
        <p:spPr>
          <a:xfrm>
            <a:off x="6259559" y="422674"/>
            <a:ext cx="6168927" cy="6168927"/>
          </a:xfrm>
          <a:custGeom>
            <a:avLst/>
            <a:gdLst/>
            <a:ahLst/>
            <a:cxnLst/>
            <a:rect l="l" t="t" r="r" b="b"/>
            <a:pathLst>
              <a:path w="9253391" h="9253391">
                <a:moveTo>
                  <a:pt x="0" y="0"/>
                </a:moveTo>
                <a:lnTo>
                  <a:pt x="9253391" y="0"/>
                </a:lnTo>
                <a:lnTo>
                  <a:pt x="9253391" y="9253391"/>
                </a:lnTo>
                <a:lnTo>
                  <a:pt x="0" y="9253391"/>
                </a:lnTo>
                <a:lnTo>
                  <a:pt x="0" y="0"/>
                </a:lnTo>
                <a:close/>
              </a:path>
            </a:pathLst>
          </a:custGeom>
          <a:blipFill>
            <a:blip r:embed="rId4"/>
            <a:stretch>
              <a:fillRect/>
            </a:stretch>
          </a:blipFill>
        </p:spPr>
        <p:txBody>
          <a:bodyPr/>
          <a:lstStyle/>
          <a:p>
            <a:endParaRPr lang="en-GB"/>
          </a:p>
        </p:txBody>
      </p:sp>
      <p:sp>
        <p:nvSpPr>
          <p:cNvPr id="10" name="TextBox 10"/>
          <p:cNvSpPr txBox="1"/>
          <p:nvPr/>
        </p:nvSpPr>
        <p:spPr>
          <a:xfrm>
            <a:off x="327372" y="1958253"/>
            <a:ext cx="5768629" cy="1513235"/>
          </a:xfrm>
          <a:prstGeom prst="rect">
            <a:avLst/>
          </a:prstGeom>
        </p:spPr>
        <p:txBody>
          <a:bodyPr lIns="0" tIns="0" rIns="0" bIns="0" rtlCol="0" anchor="t">
            <a:spAutoFit/>
          </a:bodyPr>
          <a:lstStyle/>
          <a:p>
            <a:pPr>
              <a:lnSpc>
                <a:spcPts val="5944"/>
              </a:lnSpc>
            </a:pPr>
            <a:r>
              <a:rPr lang="en-US" sz="5944" b="1">
                <a:solidFill>
                  <a:srgbClr val="1B1464"/>
                </a:solidFill>
                <a:latin typeface="Cera Round Pro" panose="00000500000000000000" pitchFamily="50" charset="0"/>
                <a:ea typeface="Cera Round Pro 2"/>
                <a:cs typeface="Cera Round Pro 2"/>
                <a:sym typeface="Cera Round Pro 2"/>
              </a:rPr>
              <a:t>ANTI-BULLYING WEEK 2026</a:t>
            </a:r>
          </a:p>
        </p:txBody>
      </p:sp>
      <p:grpSp>
        <p:nvGrpSpPr>
          <p:cNvPr id="12" name="Group 5">
            <a:extLst>
              <a:ext uri="{FF2B5EF4-FFF2-40B4-BE49-F238E27FC236}">
                <a16:creationId xmlns:a16="http://schemas.microsoft.com/office/drawing/2014/main" id="{B31CBA3A-BDA1-A3C2-3D54-5687698668E8}"/>
              </a:ext>
            </a:extLst>
          </p:cNvPr>
          <p:cNvGrpSpPr/>
          <p:nvPr/>
        </p:nvGrpSpPr>
        <p:grpSpPr>
          <a:xfrm>
            <a:off x="314672" y="3769895"/>
            <a:ext cx="5781328" cy="568281"/>
            <a:chOff x="0" y="0"/>
            <a:chExt cx="2165741" cy="226665"/>
          </a:xfrm>
        </p:grpSpPr>
        <p:sp>
          <p:nvSpPr>
            <p:cNvPr id="13" name="Freeform 6">
              <a:extLst>
                <a:ext uri="{FF2B5EF4-FFF2-40B4-BE49-F238E27FC236}">
                  <a16:creationId xmlns:a16="http://schemas.microsoft.com/office/drawing/2014/main" id="{02FDF1C8-0A42-24A8-CF6E-51FA524AE9A9}"/>
                </a:ext>
              </a:extLst>
            </p:cNvPr>
            <p:cNvSpPr/>
            <p:nvPr/>
          </p:nvSpPr>
          <p:spPr>
            <a:xfrm>
              <a:off x="0" y="0"/>
              <a:ext cx="2165741" cy="226665"/>
            </a:xfrm>
            <a:custGeom>
              <a:avLst/>
              <a:gdLst/>
              <a:ahLst/>
              <a:cxnLst/>
              <a:rect l="l" t="t" r="r" b="b"/>
              <a:pathLst>
                <a:path w="2165741" h="226665">
                  <a:moveTo>
                    <a:pt x="94149" y="0"/>
                  </a:moveTo>
                  <a:lnTo>
                    <a:pt x="2071592" y="0"/>
                  </a:lnTo>
                  <a:cubicBezTo>
                    <a:pt x="2123590" y="0"/>
                    <a:pt x="2165741" y="42152"/>
                    <a:pt x="2165741" y="94149"/>
                  </a:cubicBezTo>
                  <a:lnTo>
                    <a:pt x="2165741" y="132516"/>
                  </a:lnTo>
                  <a:cubicBezTo>
                    <a:pt x="2165741" y="157486"/>
                    <a:pt x="2155822" y="181433"/>
                    <a:pt x="2138166" y="199089"/>
                  </a:cubicBezTo>
                  <a:cubicBezTo>
                    <a:pt x="2120510" y="216746"/>
                    <a:pt x="2096562" y="226665"/>
                    <a:pt x="2071592" y="226665"/>
                  </a:cubicBezTo>
                  <a:lnTo>
                    <a:pt x="94149" y="226665"/>
                  </a:lnTo>
                  <a:cubicBezTo>
                    <a:pt x="69179" y="226665"/>
                    <a:pt x="45232" y="216746"/>
                    <a:pt x="27576" y="199089"/>
                  </a:cubicBezTo>
                  <a:cubicBezTo>
                    <a:pt x="9919" y="181433"/>
                    <a:pt x="0" y="157486"/>
                    <a:pt x="0" y="132516"/>
                  </a:cubicBezTo>
                  <a:lnTo>
                    <a:pt x="0" y="94149"/>
                  </a:lnTo>
                  <a:cubicBezTo>
                    <a:pt x="0" y="69179"/>
                    <a:pt x="9919" y="45232"/>
                    <a:pt x="27576" y="27576"/>
                  </a:cubicBezTo>
                  <a:cubicBezTo>
                    <a:pt x="45232" y="9919"/>
                    <a:pt x="69179" y="0"/>
                    <a:pt x="94149" y="0"/>
                  </a:cubicBezTo>
                  <a:close/>
                </a:path>
              </a:pathLst>
            </a:custGeom>
            <a:solidFill>
              <a:srgbClr val="1B1464"/>
            </a:solidFill>
          </p:spPr>
          <p:txBody>
            <a:bodyPr/>
            <a:lstStyle/>
            <a:p>
              <a:endParaRPr lang="en-GB"/>
            </a:p>
          </p:txBody>
        </p:sp>
        <p:sp>
          <p:nvSpPr>
            <p:cNvPr id="14" name="TextBox 7">
              <a:extLst>
                <a:ext uri="{FF2B5EF4-FFF2-40B4-BE49-F238E27FC236}">
                  <a16:creationId xmlns:a16="http://schemas.microsoft.com/office/drawing/2014/main" id="{1E28C56F-0BE0-7844-5400-D02DE3FF5D3E}"/>
                </a:ext>
              </a:extLst>
            </p:cNvPr>
            <p:cNvSpPr txBox="1"/>
            <p:nvPr/>
          </p:nvSpPr>
          <p:spPr>
            <a:xfrm>
              <a:off x="0" y="-47625"/>
              <a:ext cx="2165741" cy="274290"/>
            </a:xfrm>
            <a:prstGeom prst="rect">
              <a:avLst/>
            </a:prstGeom>
          </p:spPr>
          <p:txBody>
            <a:bodyPr lIns="33867" tIns="33867" rIns="33867" bIns="33867" rtlCol="0" anchor="ctr"/>
            <a:lstStyle/>
            <a:p>
              <a:pPr algn="ctr">
                <a:lnSpc>
                  <a:spcPts val="1773"/>
                </a:lnSpc>
              </a:pPr>
              <a:endParaRPr sz="1200"/>
            </a:p>
          </p:txBody>
        </p:sp>
      </p:grpSp>
      <p:sp>
        <p:nvSpPr>
          <p:cNvPr id="11" name="TextBox 11"/>
          <p:cNvSpPr txBox="1"/>
          <p:nvPr/>
        </p:nvSpPr>
        <p:spPr>
          <a:xfrm>
            <a:off x="327371" y="3883559"/>
            <a:ext cx="5553991" cy="333425"/>
          </a:xfrm>
          <a:prstGeom prst="rect">
            <a:avLst/>
          </a:prstGeom>
        </p:spPr>
        <p:txBody>
          <a:bodyPr wrap="square" lIns="0" tIns="0" rIns="0" bIns="0" rtlCol="0" anchor="t">
            <a:spAutoFit/>
          </a:bodyPr>
          <a:lstStyle/>
          <a:p>
            <a:pPr algn="ctr">
              <a:lnSpc>
                <a:spcPts val="2639"/>
              </a:lnSpc>
            </a:pPr>
            <a:r>
              <a:rPr lang="en-US" sz="2300">
                <a:solidFill>
                  <a:srgbClr val="FFFFFF"/>
                </a:solidFill>
                <a:latin typeface="Cera Round Pro" panose="00000500000000000000" pitchFamily="50" charset="0"/>
                <a:ea typeface="Cera Round Pro 1"/>
                <a:cs typeface="Cera Round Pro 1"/>
                <a:sym typeface="Cera Round Pro 1"/>
              </a:rPr>
              <a:t>Monday 16th to Friday 20th November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BF00"/>
        </a:solidFill>
        <a:effectLst/>
      </p:bgPr>
    </p:bg>
    <p:spTree>
      <p:nvGrpSpPr>
        <p:cNvPr id="1" name=""/>
        <p:cNvGrpSpPr/>
        <p:nvPr/>
      </p:nvGrpSpPr>
      <p:grpSpPr>
        <a:xfrm>
          <a:off x="0" y="0"/>
          <a:ext cx="0" cy="0"/>
          <a:chOff x="0" y="0"/>
          <a:chExt cx="0" cy="0"/>
        </a:xfrm>
      </p:grpSpPr>
      <p:grpSp>
        <p:nvGrpSpPr>
          <p:cNvPr id="2" name="Group 2"/>
          <p:cNvGrpSpPr/>
          <p:nvPr/>
        </p:nvGrpSpPr>
        <p:grpSpPr>
          <a:xfrm>
            <a:off x="685800" y="685800"/>
            <a:ext cx="10820400" cy="5486400"/>
            <a:chOff x="0" y="0"/>
            <a:chExt cx="2514545" cy="1274980"/>
          </a:xfrm>
        </p:grpSpPr>
        <p:sp>
          <p:nvSpPr>
            <p:cNvPr id="3" name="Freeform 3"/>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blipFill>
              <a:blip r:embed="rId3">
                <a:extLst>
                  <a:ext uri="{28A0092B-C50C-407E-A947-70E740481C1C}">
                    <a14:useLocalDpi xmlns:a14="http://schemas.microsoft.com/office/drawing/2010/main" val="0"/>
                  </a:ext>
                </a:extLst>
              </a:blip>
              <a:stretch>
                <a:fillRect/>
              </a:stretch>
            </a:blipFill>
          </p:spPr>
          <p:txBody>
            <a:bodyPr/>
            <a:lstStyle/>
            <a:p>
              <a:endParaRPr lang="en-GB" sz="1200"/>
            </a:p>
          </p:txBody>
        </p:sp>
      </p:grpSp>
      <p:grpSp>
        <p:nvGrpSpPr>
          <p:cNvPr id="19" name="Group 2">
            <a:extLst>
              <a:ext uri="{FF2B5EF4-FFF2-40B4-BE49-F238E27FC236}">
                <a16:creationId xmlns:a16="http://schemas.microsoft.com/office/drawing/2014/main" id="{C99C9D00-0609-C28C-210D-F784F6A43AA3}"/>
              </a:ext>
            </a:extLst>
          </p:cNvPr>
          <p:cNvGrpSpPr/>
          <p:nvPr/>
        </p:nvGrpSpPr>
        <p:grpSpPr>
          <a:xfrm>
            <a:off x="3210191" y="2181772"/>
            <a:ext cx="5771618" cy="2464904"/>
            <a:chOff x="51451" y="35701"/>
            <a:chExt cx="2514545" cy="1060699"/>
          </a:xfrm>
          <a:solidFill>
            <a:srgbClr val="1B1464"/>
          </a:solidFill>
        </p:grpSpPr>
        <p:sp>
          <p:nvSpPr>
            <p:cNvPr id="20" name="Freeform 3">
              <a:extLst>
                <a:ext uri="{FF2B5EF4-FFF2-40B4-BE49-F238E27FC236}">
                  <a16:creationId xmlns:a16="http://schemas.microsoft.com/office/drawing/2014/main" id="{D682615F-56C9-BF96-CF8F-F179097CE2CD}"/>
                </a:ext>
              </a:extLst>
            </p:cNvPr>
            <p:cNvSpPr/>
            <p:nvPr/>
          </p:nvSpPr>
          <p:spPr>
            <a:xfrm>
              <a:off x="51451" y="35701"/>
              <a:ext cx="2514545" cy="1060699"/>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grpFill/>
          </p:spPr>
          <p:txBody>
            <a:bodyPr/>
            <a:lstStyle/>
            <a:p>
              <a:endParaRPr lang="en-GB" sz="1200"/>
            </a:p>
          </p:txBody>
        </p:sp>
      </p:grpSp>
      <p:sp>
        <p:nvSpPr>
          <p:cNvPr id="7" name="TextBox 7"/>
          <p:cNvSpPr txBox="1"/>
          <p:nvPr/>
        </p:nvSpPr>
        <p:spPr>
          <a:xfrm>
            <a:off x="3253112" y="3414224"/>
            <a:ext cx="5685776" cy="769441"/>
          </a:xfrm>
          <a:prstGeom prst="rect">
            <a:avLst/>
          </a:prstGeom>
        </p:spPr>
        <p:txBody>
          <a:bodyPr wrap="square" lIns="0" tIns="0" rIns="0" bIns="0" rtlCol="0" anchor="t">
            <a:spAutoFit/>
          </a:bodyPr>
          <a:lstStyle/>
          <a:p>
            <a:pPr algn="ctr"/>
            <a:r>
              <a:rPr lang="en-GB" sz="5000" b="1">
                <a:solidFill>
                  <a:srgbClr val="FFFFFF"/>
                </a:solidFill>
                <a:latin typeface="Cera Round Pro" panose="00000500000000000000" pitchFamily="50" charset="0"/>
                <a:ea typeface="Cera Round Pro 2"/>
                <a:cs typeface="Cera Round Pro 2"/>
                <a:sym typeface="Cera Round Pro 2"/>
              </a:rPr>
              <a:t>Sound of Silence</a:t>
            </a:r>
            <a:endParaRPr lang="en-US" sz="5000" b="1">
              <a:solidFill>
                <a:srgbClr val="FFFFFF"/>
              </a:solidFill>
              <a:latin typeface="Cera Round Pro" panose="00000500000000000000" pitchFamily="50" charset="0"/>
              <a:ea typeface="Cera Round Pro 2"/>
              <a:cs typeface="Cera Round Pro 2"/>
              <a:sym typeface="Cera Round Pro 2"/>
            </a:endParaRPr>
          </a:p>
        </p:txBody>
      </p:sp>
      <p:grpSp>
        <p:nvGrpSpPr>
          <p:cNvPr id="9" name="Group 9"/>
          <p:cNvGrpSpPr/>
          <p:nvPr/>
        </p:nvGrpSpPr>
        <p:grpSpPr>
          <a:xfrm>
            <a:off x="8577129" y="-2889986"/>
            <a:ext cx="4634389" cy="4634389"/>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1263"/>
            </a:solidFill>
          </p:spPr>
          <p:txBody>
            <a:bodyPr/>
            <a:lstStyle/>
            <a:p>
              <a:endParaRPr lang="en-GB" sz="1200"/>
            </a:p>
          </p:txBody>
        </p:sp>
        <p:sp>
          <p:nvSpPr>
            <p:cNvPr id="11" name="TextBox 11"/>
            <p:cNvSpPr txBox="1"/>
            <p:nvPr/>
          </p:nvSpPr>
          <p:spPr>
            <a:xfrm>
              <a:off x="76200" y="28575"/>
              <a:ext cx="660400" cy="708025"/>
            </a:xfrm>
            <a:prstGeom prst="rect">
              <a:avLst/>
            </a:prstGeom>
          </p:spPr>
          <p:txBody>
            <a:bodyPr lIns="33867" tIns="33867" rIns="33867" bIns="33867" rtlCol="0" anchor="ctr"/>
            <a:lstStyle/>
            <a:p>
              <a:pPr algn="ctr">
                <a:lnSpc>
                  <a:spcPts val="1773"/>
                </a:lnSpc>
              </a:pPr>
              <a:endParaRPr sz="1200"/>
            </a:p>
          </p:txBody>
        </p:sp>
      </p:grpSp>
      <p:sp>
        <p:nvSpPr>
          <p:cNvPr id="16" name="Freeform 12">
            <a:extLst>
              <a:ext uri="{FF2B5EF4-FFF2-40B4-BE49-F238E27FC236}">
                <a16:creationId xmlns:a16="http://schemas.microsoft.com/office/drawing/2014/main" id="{CE884162-07DD-8656-DD47-B1BC1C04F683}"/>
              </a:ext>
            </a:extLst>
          </p:cNvPr>
          <p:cNvSpPr/>
          <p:nvPr/>
        </p:nvSpPr>
        <p:spPr>
          <a:xfrm>
            <a:off x="9280051" y="-100150"/>
            <a:ext cx="2568452" cy="1497718"/>
          </a:xfrm>
          <a:custGeom>
            <a:avLst/>
            <a:gdLst/>
            <a:ahLst/>
            <a:cxnLst/>
            <a:rect l="l" t="t" r="r" b="b"/>
            <a:pathLst>
              <a:path w="3360744" h="1764390">
                <a:moveTo>
                  <a:pt x="0" y="0"/>
                </a:moveTo>
                <a:lnTo>
                  <a:pt x="3360744" y="0"/>
                </a:lnTo>
                <a:lnTo>
                  <a:pt x="3360744" y="1764390"/>
                </a:lnTo>
                <a:lnTo>
                  <a:pt x="0" y="1764390"/>
                </a:lnTo>
                <a:lnTo>
                  <a:pt x="0" y="0"/>
                </a:lnTo>
                <a:close/>
              </a:path>
            </a:pathLst>
          </a:custGeom>
          <a:blipFill>
            <a:blip r:embed="rId4"/>
            <a:stretch>
              <a:fillRect/>
            </a:stretch>
          </a:blipFill>
        </p:spPr>
        <p:txBody>
          <a:bodyPr/>
          <a:lstStyle/>
          <a:p>
            <a:endParaRPr lang="en-GB" sz="1200"/>
          </a:p>
        </p:txBody>
      </p:sp>
      <p:sp>
        <p:nvSpPr>
          <p:cNvPr id="15" name="Freeform 7">
            <a:extLst>
              <a:ext uri="{FF2B5EF4-FFF2-40B4-BE49-F238E27FC236}">
                <a16:creationId xmlns:a16="http://schemas.microsoft.com/office/drawing/2014/main" id="{A0C33177-952F-80AF-5E25-56CEEB1B9FC2}"/>
              </a:ext>
            </a:extLst>
          </p:cNvPr>
          <p:cNvSpPr/>
          <p:nvPr/>
        </p:nvSpPr>
        <p:spPr>
          <a:xfrm>
            <a:off x="3357390" y="2491830"/>
            <a:ext cx="5477220" cy="665683"/>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18" name="TextBox 7">
            <a:extLst>
              <a:ext uri="{FF2B5EF4-FFF2-40B4-BE49-F238E27FC236}">
                <a16:creationId xmlns:a16="http://schemas.microsoft.com/office/drawing/2014/main" id="{F72AA6E4-C8A3-F7B3-2FAC-DE1997DB7ABE}"/>
              </a:ext>
            </a:extLst>
          </p:cNvPr>
          <p:cNvSpPr txBox="1"/>
          <p:nvPr/>
        </p:nvSpPr>
        <p:spPr>
          <a:xfrm>
            <a:off x="3253112" y="2486821"/>
            <a:ext cx="5685776" cy="615553"/>
          </a:xfrm>
          <a:prstGeom prst="rect">
            <a:avLst/>
          </a:prstGeom>
        </p:spPr>
        <p:txBody>
          <a:bodyPr wrap="square" lIns="0" tIns="0" rIns="0" bIns="0" rtlCol="0" anchor="t">
            <a:spAutoFit/>
          </a:bodyPr>
          <a:lstStyle/>
          <a:p>
            <a:pPr algn="ctr"/>
            <a:r>
              <a:rPr lang="en-GB" sz="4000" b="1">
                <a:solidFill>
                  <a:srgbClr val="1B1464"/>
                </a:solidFill>
                <a:latin typeface="Cera Round Pro" panose="00000500000000000000" pitchFamily="50" charset="0"/>
                <a:ea typeface="Cera Round Pro 2"/>
                <a:cs typeface="Cera Round Pro 2"/>
                <a:sym typeface="Cera Round Pro 2"/>
              </a:rPr>
              <a:t>Activity</a:t>
            </a:r>
            <a:endParaRPr lang="en-US" sz="4000" b="1">
              <a:solidFill>
                <a:srgbClr val="1B1464"/>
              </a:solidFill>
              <a:latin typeface="Cera Round Pro" panose="00000500000000000000" pitchFamily="50" charset="0"/>
              <a:ea typeface="Cera Round Pro 2"/>
              <a:cs typeface="Cera Round Pro 2"/>
              <a:sym typeface="Cera Round Pro 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a:extLst>
            <a:ext uri="{FF2B5EF4-FFF2-40B4-BE49-F238E27FC236}">
              <a16:creationId xmlns:a16="http://schemas.microsoft.com/office/drawing/2014/main" id="{FF39B0F6-9726-FB9D-8B0C-C2AE8BF0EB78}"/>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19308DEA-A503-58CC-649D-4906EC0AF1CD}"/>
              </a:ext>
            </a:extLst>
          </p:cNvPr>
          <p:cNvSpPr/>
          <p:nvPr/>
        </p:nvSpPr>
        <p:spPr>
          <a:xfrm>
            <a:off x="1010807" y="1614014"/>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a:solidFill>
                  <a:srgbClr val="1B1464"/>
                </a:solidFill>
                <a:latin typeface="Cera Round Pro" panose="00000500000000000000" pitchFamily="50" charset="0"/>
                <a:ea typeface="+mn-lt"/>
                <a:cs typeface="+mn-lt"/>
              </a:rPr>
              <a:t>      I don't want to get involved</a:t>
            </a:r>
            <a:endParaRPr lang="en-US" sz="2300" b="1">
              <a:solidFill>
                <a:srgbClr val="1B1464"/>
              </a:solidFill>
              <a:latin typeface="Cera Round Pro" panose="00000500000000000000" pitchFamily="50" charset="0"/>
            </a:endParaRPr>
          </a:p>
        </p:txBody>
      </p:sp>
      <p:sp>
        <p:nvSpPr>
          <p:cNvPr id="17" name="Oval 16">
            <a:extLst>
              <a:ext uri="{FF2B5EF4-FFF2-40B4-BE49-F238E27FC236}">
                <a16:creationId xmlns:a16="http://schemas.microsoft.com/office/drawing/2014/main" id="{0B4107A5-FA80-53B9-35BC-D6555D224FF3}"/>
              </a:ext>
            </a:extLst>
          </p:cNvPr>
          <p:cNvSpPr/>
          <p:nvPr/>
        </p:nvSpPr>
        <p:spPr>
          <a:xfrm>
            <a:off x="666511" y="1614014"/>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933" b="1">
                <a:solidFill>
                  <a:srgbClr val="151568"/>
                </a:solidFill>
                <a:latin typeface="Cera Round Pro" panose="00000500000000000000" pitchFamily="50" charset="0"/>
              </a:rPr>
              <a:t>1</a:t>
            </a:r>
          </a:p>
        </p:txBody>
      </p:sp>
      <p:sp>
        <p:nvSpPr>
          <p:cNvPr id="2" name="Freeform 7">
            <a:extLst>
              <a:ext uri="{FF2B5EF4-FFF2-40B4-BE49-F238E27FC236}">
                <a16:creationId xmlns:a16="http://schemas.microsoft.com/office/drawing/2014/main" id="{BE85DAA7-115E-8503-ED8F-F107215962A7}"/>
              </a:ext>
            </a:extLst>
          </p:cNvPr>
          <p:cNvSpPr/>
          <p:nvPr/>
        </p:nvSpPr>
        <p:spPr>
          <a:xfrm>
            <a:off x="-1756555" y="276863"/>
            <a:ext cx="9448800" cy="1066800"/>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3" name="TextBox 8">
            <a:extLst>
              <a:ext uri="{FF2B5EF4-FFF2-40B4-BE49-F238E27FC236}">
                <a16:creationId xmlns:a16="http://schemas.microsoft.com/office/drawing/2014/main" id="{791BAAC0-9C76-4225-5FA0-C58134FC45FB}"/>
              </a:ext>
            </a:extLst>
          </p:cNvPr>
          <p:cNvSpPr txBox="1"/>
          <p:nvPr/>
        </p:nvSpPr>
        <p:spPr>
          <a:xfrm>
            <a:off x="685800" y="496570"/>
            <a:ext cx="8255000" cy="615553"/>
          </a:xfrm>
          <a:prstGeom prst="rect">
            <a:avLst/>
          </a:prstGeom>
        </p:spPr>
        <p:txBody>
          <a:bodyPr wrap="square" lIns="0" tIns="0" rIns="0" bIns="0" rtlCol="0" anchor="t">
            <a:spAutoFit/>
          </a:bodyPr>
          <a:lstStyle/>
          <a:p>
            <a:r>
              <a:rPr lang="en-GB" sz="4000" b="1">
                <a:solidFill>
                  <a:srgbClr val="1B1464"/>
                </a:solidFill>
                <a:latin typeface="Cera Round Pro" panose="00000500000000000000" pitchFamily="50" charset="0"/>
              </a:rPr>
              <a:t>Interactive discussion</a:t>
            </a:r>
          </a:p>
        </p:txBody>
      </p:sp>
      <p:sp>
        <p:nvSpPr>
          <p:cNvPr id="5" name="Freeform 12">
            <a:extLst>
              <a:ext uri="{FF2B5EF4-FFF2-40B4-BE49-F238E27FC236}">
                <a16:creationId xmlns:a16="http://schemas.microsoft.com/office/drawing/2014/main" id="{322A138C-BB2E-E107-89E4-A882CC1C2A25}"/>
              </a:ext>
            </a:extLst>
          </p:cNvPr>
          <p:cNvSpPr/>
          <p:nvPr/>
        </p:nvSpPr>
        <p:spPr>
          <a:xfrm>
            <a:off x="9280051" y="-100150"/>
            <a:ext cx="2568452" cy="1497718"/>
          </a:xfrm>
          <a:custGeom>
            <a:avLst/>
            <a:gdLst/>
            <a:ahLst/>
            <a:cxnLst/>
            <a:rect l="l" t="t" r="r" b="b"/>
            <a:pathLst>
              <a:path w="3360744" h="1764390">
                <a:moveTo>
                  <a:pt x="0" y="0"/>
                </a:moveTo>
                <a:lnTo>
                  <a:pt x="3360744" y="0"/>
                </a:lnTo>
                <a:lnTo>
                  <a:pt x="3360744" y="1764390"/>
                </a:lnTo>
                <a:lnTo>
                  <a:pt x="0" y="1764390"/>
                </a:lnTo>
                <a:lnTo>
                  <a:pt x="0" y="0"/>
                </a:lnTo>
                <a:close/>
              </a:path>
            </a:pathLst>
          </a:custGeom>
          <a:blipFill>
            <a:blip r:embed="rId4"/>
            <a:stretch>
              <a:fillRect/>
            </a:stretch>
          </a:blipFill>
        </p:spPr>
        <p:txBody>
          <a:bodyPr/>
          <a:lstStyle/>
          <a:p>
            <a:endParaRPr lang="en-GB" sz="1200"/>
          </a:p>
        </p:txBody>
      </p:sp>
      <p:sp>
        <p:nvSpPr>
          <p:cNvPr id="6" name="Rectangle: Rounded Corners 5">
            <a:extLst>
              <a:ext uri="{FF2B5EF4-FFF2-40B4-BE49-F238E27FC236}">
                <a16:creationId xmlns:a16="http://schemas.microsoft.com/office/drawing/2014/main" id="{E8E1D6C8-65AD-EF18-DECA-C33933F3EA49}"/>
              </a:ext>
            </a:extLst>
          </p:cNvPr>
          <p:cNvSpPr/>
          <p:nvPr/>
        </p:nvSpPr>
        <p:spPr>
          <a:xfrm>
            <a:off x="1010807" y="2424971"/>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a:solidFill>
                  <a:srgbClr val="1B1464"/>
                </a:solidFill>
                <a:latin typeface="Cera Round Pro" panose="00000500000000000000" pitchFamily="50" charset="0"/>
                <a:ea typeface="+mn-lt"/>
                <a:cs typeface="+mn-lt"/>
              </a:rPr>
              <a:t>      Nobody will listen</a:t>
            </a:r>
            <a:endParaRPr lang="en-US" sz="2300" b="1">
              <a:solidFill>
                <a:srgbClr val="1B1464"/>
              </a:solidFill>
              <a:latin typeface="Cera Round Pro" panose="00000500000000000000" pitchFamily="50" charset="0"/>
            </a:endParaRPr>
          </a:p>
        </p:txBody>
      </p:sp>
      <p:sp>
        <p:nvSpPr>
          <p:cNvPr id="10" name="Rectangle: Rounded Corners 9">
            <a:extLst>
              <a:ext uri="{FF2B5EF4-FFF2-40B4-BE49-F238E27FC236}">
                <a16:creationId xmlns:a16="http://schemas.microsoft.com/office/drawing/2014/main" id="{7BD7952D-882B-C4A0-7EBC-68B99CC64516}"/>
              </a:ext>
            </a:extLst>
          </p:cNvPr>
          <p:cNvSpPr/>
          <p:nvPr/>
        </p:nvSpPr>
        <p:spPr>
          <a:xfrm>
            <a:off x="1010807" y="3225474"/>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a:solidFill>
                  <a:srgbClr val="1B1464"/>
                </a:solidFill>
                <a:latin typeface="Cera Round Pro" panose="00000500000000000000" pitchFamily="50" charset="0"/>
                <a:ea typeface="+mn-lt"/>
                <a:cs typeface="+mn-lt"/>
              </a:rPr>
              <a:t>      I might make things worse</a:t>
            </a:r>
            <a:endParaRPr lang="en-US" sz="2300" b="1">
              <a:solidFill>
                <a:srgbClr val="1B1464"/>
              </a:solidFill>
              <a:latin typeface="Cera Round Pro" panose="00000500000000000000" pitchFamily="50" charset="0"/>
            </a:endParaRPr>
          </a:p>
        </p:txBody>
      </p:sp>
      <p:sp>
        <p:nvSpPr>
          <p:cNvPr id="22" name="Rectangle: Rounded Corners 21">
            <a:extLst>
              <a:ext uri="{FF2B5EF4-FFF2-40B4-BE49-F238E27FC236}">
                <a16:creationId xmlns:a16="http://schemas.microsoft.com/office/drawing/2014/main" id="{0A575FEF-ACD0-EDC2-7DDC-BEBB65CC934E}"/>
              </a:ext>
            </a:extLst>
          </p:cNvPr>
          <p:cNvSpPr/>
          <p:nvPr/>
        </p:nvSpPr>
        <p:spPr>
          <a:xfrm>
            <a:off x="1010807" y="4025977"/>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a:solidFill>
                  <a:srgbClr val="1B1464"/>
                </a:solidFill>
                <a:latin typeface="Cera Round Pro" panose="00000500000000000000" pitchFamily="50" charset="0"/>
                <a:ea typeface="+mn-lt"/>
                <a:cs typeface="+mn-lt"/>
              </a:rPr>
              <a:t>      It's not my business</a:t>
            </a:r>
            <a:endParaRPr lang="en-US" sz="2300" b="1">
              <a:solidFill>
                <a:srgbClr val="1B1464"/>
              </a:solidFill>
              <a:latin typeface="Cera Round Pro" panose="00000500000000000000" pitchFamily="50" charset="0"/>
            </a:endParaRPr>
          </a:p>
        </p:txBody>
      </p:sp>
      <p:sp>
        <p:nvSpPr>
          <p:cNvPr id="26" name="Rectangle: Rounded Corners 25">
            <a:extLst>
              <a:ext uri="{FF2B5EF4-FFF2-40B4-BE49-F238E27FC236}">
                <a16:creationId xmlns:a16="http://schemas.microsoft.com/office/drawing/2014/main" id="{CEE4838B-567C-7781-61CC-622E324905EE}"/>
              </a:ext>
            </a:extLst>
          </p:cNvPr>
          <p:cNvSpPr/>
          <p:nvPr/>
        </p:nvSpPr>
        <p:spPr>
          <a:xfrm>
            <a:off x="1010807" y="4839618"/>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a:solidFill>
                  <a:srgbClr val="1B1464"/>
                </a:solidFill>
                <a:latin typeface="Cera Round Pro" panose="00000500000000000000" pitchFamily="50" charset="0"/>
                <a:ea typeface="+mn-lt"/>
                <a:cs typeface="+mn-lt"/>
              </a:rPr>
              <a:t>      I don't know what to say</a:t>
            </a:r>
            <a:endParaRPr lang="en-US" sz="2300" b="1">
              <a:solidFill>
                <a:srgbClr val="1B1464"/>
              </a:solidFill>
              <a:latin typeface="Cera Round Pro" panose="00000500000000000000" pitchFamily="50" charset="0"/>
            </a:endParaRPr>
          </a:p>
        </p:txBody>
      </p:sp>
      <p:sp>
        <p:nvSpPr>
          <p:cNvPr id="30" name="Rectangle: Rounded Corners 29">
            <a:extLst>
              <a:ext uri="{FF2B5EF4-FFF2-40B4-BE49-F238E27FC236}">
                <a16:creationId xmlns:a16="http://schemas.microsoft.com/office/drawing/2014/main" id="{6C3DB346-473F-D628-51D9-232F22FA91F1}"/>
              </a:ext>
            </a:extLst>
          </p:cNvPr>
          <p:cNvSpPr/>
          <p:nvPr/>
        </p:nvSpPr>
        <p:spPr>
          <a:xfrm>
            <a:off x="1010807" y="5624356"/>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a:solidFill>
                  <a:srgbClr val="1B1464"/>
                </a:solidFill>
                <a:latin typeface="Cera Round Pro" panose="00000500000000000000" pitchFamily="50" charset="0"/>
                <a:ea typeface="+mn-lt"/>
                <a:cs typeface="+mn-lt"/>
              </a:rPr>
              <a:t>      I don't want people to laugh at me</a:t>
            </a:r>
            <a:endParaRPr lang="en-US" sz="2300" b="1">
              <a:solidFill>
                <a:srgbClr val="1B1464"/>
              </a:solidFill>
              <a:latin typeface="Cera Round Pro" panose="00000500000000000000" pitchFamily="50" charset="0"/>
            </a:endParaRPr>
          </a:p>
        </p:txBody>
      </p:sp>
      <p:sp>
        <p:nvSpPr>
          <p:cNvPr id="7" name="Oval 6">
            <a:extLst>
              <a:ext uri="{FF2B5EF4-FFF2-40B4-BE49-F238E27FC236}">
                <a16:creationId xmlns:a16="http://schemas.microsoft.com/office/drawing/2014/main" id="{503E1EF0-AC03-A804-1E26-2C53D2AA1EDB}"/>
              </a:ext>
            </a:extLst>
          </p:cNvPr>
          <p:cNvSpPr/>
          <p:nvPr/>
        </p:nvSpPr>
        <p:spPr>
          <a:xfrm>
            <a:off x="666510" y="2424971"/>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933" b="1">
                <a:solidFill>
                  <a:srgbClr val="151568"/>
                </a:solidFill>
                <a:latin typeface="Cera Round Pro" panose="00000500000000000000" pitchFamily="50" charset="0"/>
              </a:rPr>
              <a:t>2</a:t>
            </a:r>
          </a:p>
        </p:txBody>
      </p:sp>
      <p:sp>
        <p:nvSpPr>
          <p:cNvPr id="12" name="Oval 11">
            <a:extLst>
              <a:ext uri="{FF2B5EF4-FFF2-40B4-BE49-F238E27FC236}">
                <a16:creationId xmlns:a16="http://schemas.microsoft.com/office/drawing/2014/main" id="{1E0948C8-0E03-C3EF-C375-511F62F50B25}"/>
              </a:ext>
            </a:extLst>
          </p:cNvPr>
          <p:cNvSpPr/>
          <p:nvPr/>
        </p:nvSpPr>
        <p:spPr>
          <a:xfrm>
            <a:off x="666509" y="3209709"/>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933" b="1">
                <a:solidFill>
                  <a:srgbClr val="151568"/>
                </a:solidFill>
                <a:latin typeface="Cera Round Pro" panose="00000500000000000000" pitchFamily="50" charset="0"/>
              </a:rPr>
              <a:t>3</a:t>
            </a:r>
          </a:p>
        </p:txBody>
      </p:sp>
      <p:sp>
        <p:nvSpPr>
          <p:cNvPr id="15" name="Oval 14">
            <a:extLst>
              <a:ext uri="{FF2B5EF4-FFF2-40B4-BE49-F238E27FC236}">
                <a16:creationId xmlns:a16="http://schemas.microsoft.com/office/drawing/2014/main" id="{EE7784E2-CA74-836A-3957-3200F97426A8}"/>
              </a:ext>
            </a:extLst>
          </p:cNvPr>
          <p:cNvSpPr/>
          <p:nvPr/>
        </p:nvSpPr>
        <p:spPr>
          <a:xfrm>
            <a:off x="683785" y="4032027"/>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933" b="1">
                <a:solidFill>
                  <a:srgbClr val="151568"/>
                </a:solidFill>
                <a:latin typeface="Cera Round Pro" panose="00000500000000000000" pitchFamily="50" charset="0"/>
              </a:rPr>
              <a:t>4</a:t>
            </a:r>
          </a:p>
        </p:txBody>
      </p:sp>
      <p:sp>
        <p:nvSpPr>
          <p:cNvPr id="18" name="Oval 17">
            <a:extLst>
              <a:ext uri="{FF2B5EF4-FFF2-40B4-BE49-F238E27FC236}">
                <a16:creationId xmlns:a16="http://schemas.microsoft.com/office/drawing/2014/main" id="{A069DA03-8D91-71B9-AC02-6A258A942D38}"/>
              </a:ext>
            </a:extLst>
          </p:cNvPr>
          <p:cNvSpPr/>
          <p:nvPr/>
        </p:nvSpPr>
        <p:spPr>
          <a:xfrm>
            <a:off x="683785" y="4847984"/>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933" b="1">
                <a:solidFill>
                  <a:srgbClr val="151568"/>
                </a:solidFill>
                <a:latin typeface="Cera Round Pro" panose="00000500000000000000" pitchFamily="50" charset="0"/>
              </a:rPr>
              <a:t>5</a:t>
            </a:r>
          </a:p>
        </p:txBody>
      </p:sp>
      <p:sp>
        <p:nvSpPr>
          <p:cNvPr id="20" name="Oval 19">
            <a:extLst>
              <a:ext uri="{FF2B5EF4-FFF2-40B4-BE49-F238E27FC236}">
                <a16:creationId xmlns:a16="http://schemas.microsoft.com/office/drawing/2014/main" id="{C3CC7298-4B82-06DC-F785-F22620CFD01A}"/>
              </a:ext>
            </a:extLst>
          </p:cNvPr>
          <p:cNvSpPr/>
          <p:nvPr/>
        </p:nvSpPr>
        <p:spPr>
          <a:xfrm>
            <a:off x="683785" y="5623078"/>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933" b="1">
                <a:solidFill>
                  <a:srgbClr val="151568"/>
                </a:solidFill>
                <a:latin typeface="Cera Round Pro" panose="00000500000000000000" pitchFamily="50" charset="0"/>
              </a:rPr>
              <a:t>6</a:t>
            </a:r>
          </a:p>
        </p:txBody>
      </p:sp>
    </p:spTree>
    <p:extLst>
      <p:ext uri="{BB962C8B-B14F-4D97-AF65-F5344CB8AC3E}">
        <p14:creationId xmlns:p14="http://schemas.microsoft.com/office/powerpoint/2010/main" val="4061752331"/>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a:extLst>
            <a:ext uri="{FF2B5EF4-FFF2-40B4-BE49-F238E27FC236}">
              <a16:creationId xmlns:a16="http://schemas.microsoft.com/office/drawing/2014/main" id="{8C50B171-CA21-BF84-231A-3CE7B62F404D}"/>
            </a:ext>
          </a:extLst>
        </p:cNvPr>
        <p:cNvGrpSpPr/>
        <p:nvPr/>
      </p:nvGrpSpPr>
      <p:grpSpPr>
        <a:xfrm>
          <a:off x="0" y="0"/>
          <a:ext cx="0" cy="0"/>
          <a:chOff x="0" y="0"/>
          <a:chExt cx="0" cy="0"/>
        </a:xfrm>
      </p:grpSpPr>
      <p:sp>
        <p:nvSpPr>
          <p:cNvPr id="2" name="Freeform 7">
            <a:extLst>
              <a:ext uri="{FF2B5EF4-FFF2-40B4-BE49-F238E27FC236}">
                <a16:creationId xmlns:a16="http://schemas.microsoft.com/office/drawing/2014/main" id="{22450AD7-5FAB-5C06-B952-A8D8ECE24B85}"/>
              </a:ext>
            </a:extLst>
          </p:cNvPr>
          <p:cNvSpPr/>
          <p:nvPr/>
        </p:nvSpPr>
        <p:spPr>
          <a:xfrm>
            <a:off x="-1756555" y="276863"/>
            <a:ext cx="9448800" cy="1066800"/>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3" name="TextBox 8">
            <a:extLst>
              <a:ext uri="{FF2B5EF4-FFF2-40B4-BE49-F238E27FC236}">
                <a16:creationId xmlns:a16="http://schemas.microsoft.com/office/drawing/2014/main" id="{020639E1-2AC9-A381-1B03-9D2A5E300408}"/>
              </a:ext>
            </a:extLst>
          </p:cNvPr>
          <p:cNvSpPr txBox="1"/>
          <p:nvPr/>
        </p:nvSpPr>
        <p:spPr>
          <a:xfrm>
            <a:off x="685800" y="496570"/>
            <a:ext cx="8255000" cy="615553"/>
          </a:xfrm>
          <a:prstGeom prst="rect">
            <a:avLst/>
          </a:prstGeom>
        </p:spPr>
        <p:txBody>
          <a:bodyPr wrap="square" lIns="0" tIns="0" rIns="0" bIns="0" rtlCol="0" anchor="t">
            <a:spAutoFit/>
          </a:bodyPr>
          <a:lstStyle/>
          <a:p>
            <a:r>
              <a:rPr lang="en-GB" sz="4000" b="1">
                <a:solidFill>
                  <a:srgbClr val="1B1464"/>
                </a:solidFill>
                <a:latin typeface="Cera Round Pro" panose="00000500000000000000" pitchFamily="50" charset="0"/>
              </a:rPr>
              <a:t>Cast study detectives</a:t>
            </a:r>
          </a:p>
        </p:txBody>
      </p:sp>
      <p:sp>
        <p:nvSpPr>
          <p:cNvPr id="5" name="Freeform 12">
            <a:extLst>
              <a:ext uri="{FF2B5EF4-FFF2-40B4-BE49-F238E27FC236}">
                <a16:creationId xmlns:a16="http://schemas.microsoft.com/office/drawing/2014/main" id="{B6ED4186-D843-BF67-FEA4-8F0D87159F09}"/>
              </a:ext>
            </a:extLst>
          </p:cNvPr>
          <p:cNvSpPr/>
          <p:nvPr/>
        </p:nvSpPr>
        <p:spPr>
          <a:xfrm>
            <a:off x="9280051" y="-100150"/>
            <a:ext cx="2568452" cy="1497718"/>
          </a:xfrm>
          <a:custGeom>
            <a:avLst/>
            <a:gdLst/>
            <a:ahLst/>
            <a:cxnLst/>
            <a:rect l="l" t="t" r="r" b="b"/>
            <a:pathLst>
              <a:path w="3360744" h="1764390">
                <a:moveTo>
                  <a:pt x="0" y="0"/>
                </a:moveTo>
                <a:lnTo>
                  <a:pt x="3360744" y="0"/>
                </a:lnTo>
                <a:lnTo>
                  <a:pt x="3360744" y="1764390"/>
                </a:lnTo>
                <a:lnTo>
                  <a:pt x="0" y="1764390"/>
                </a:lnTo>
                <a:lnTo>
                  <a:pt x="0" y="0"/>
                </a:lnTo>
                <a:close/>
              </a:path>
            </a:pathLst>
          </a:custGeom>
          <a:blipFill>
            <a:blip r:embed="rId3"/>
            <a:stretch>
              <a:fillRect/>
            </a:stretch>
          </a:blipFill>
        </p:spPr>
        <p:txBody>
          <a:bodyPr/>
          <a:lstStyle/>
          <a:p>
            <a:endParaRPr lang="en-GB" sz="1200"/>
          </a:p>
        </p:txBody>
      </p:sp>
      <p:sp>
        <p:nvSpPr>
          <p:cNvPr id="7" name="Rectangle: Rounded Corners 6">
            <a:extLst>
              <a:ext uri="{FF2B5EF4-FFF2-40B4-BE49-F238E27FC236}">
                <a16:creationId xmlns:a16="http://schemas.microsoft.com/office/drawing/2014/main" id="{AB70596E-4089-7E6F-F6BA-5958EEED239E}"/>
              </a:ext>
            </a:extLst>
          </p:cNvPr>
          <p:cNvSpPr/>
          <p:nvPr/>
        </p:nvSpPr>
        <p:spPr>
          <a:xfrm>
            <a:off x="685801" y="1865925"/>
            <a:ext cx="5231523" cy="192797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300" b="1">
              <a:solidFill>
                <a:srgbClr val="1B1464"/>
              </a:solidFill>
              <a:latin typeface="Cera Round Pro" panose="00000500000000000000" pitchFamily="50" charset="0"/>
            </a:endParaRPr>
          </a:p>
        </p:txBody>
      </p:sp>
      <p:sp>
        <p:nvSpPr>
          <p:cNvPr id="18" name="Rectangle: Rounded Corners 17">
            <a:extLst>
              <a:ext uri="{FF2B5EF4-FFF2-40B4-BE49-F238E27FC236}">
                <a16:creationId xmlns:a16="http://schemas.microsoft.com/office/drawing/2014/main" id="{F5849D7C-1453-8D36-2C4D-BFCE25454785}"/>
              </a:ext>
            </a:extLst>
          </p:cNvPr>
          <p:cNvSpPr/>
          <p:nvPr/>
        </p:nvSpPr>
        <p:spPr>
          <a:xfrm>
            <a:off x="6198477" y="1865925"/>
            <a:ext cx="5231523" cy="192797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300" b="1">
              <a:solidFill>
                <a:srgbClr val="1B1464"/>
              </a:solidFill>
              <a:latin typeface="Cera Round Pro" panose="00000500000000000000" pitchFamily="50" charset="0"/>
            </a:endParaRPr>
          </a:p>
        </p:txBody>
      </p:sp>
      <p:sp>
        <p:nvSpPr>
          <p:cNvPr id="20" name="Rectangle: Rounded Corners 19">
            <a:extLst>
              <a:ext uri="{FF2B5EF4-FFF2-40B4-BE49-F238E27FC236}">
                <a16:creationId xmlns:a16="http://schemas.microsoft.com/office/drawing/2014/main" id="{2A6B0B29-C9DC-B9DA-CC5C-EC29B402E461}"/>
              </a:ext>
            </a:extLst>
          </p:cNvPr>
          <p:cNvSpPr/>
          <p:nvPr/>
        </p:nvSpPr>
        <p:spPr>
          <a:xfrm>
            <a:off x="685800" y="4183838"/>
            <a:ext cx="5231523" cy="192797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300" b="1">
              <a:solidFill>
                <a:srgbClr val="1B1464"/>
              </a:solidFill>
              <a:latin typeface="Cera Round Pro" panose="00000500000000000000" pitchFamily="50" charset="0"/>
            </a:endParaRPr>
          </a:p>
        </p:txBody>
      </p:sp>
      <p:sp>
        <p:nvSpPr>
          <p:cNvPr id="23" name="Rectangle: Rounded Corners 22">
            <a:extLst>
              <a:ext uri="{FF2B5EF4-FFF2-40B4-BE49-F238E27FC236}">
                <a16:creationId xmlns:a16="http://schemas.microsoft.com/office/drawing/2014/main" id="{D6B5E524-A614-B662-2825-A8C6B8E0F885}"/>
              </a:ext>
            </a:extLst>
          </p:cNvPr>
          <p:cNvSpPr/>
          <p:nvPr/>
        </p:nvSpPr>
        <p:spPr>
          <a:xfrm>
            <a:off x="6198477" y="4183838"/>
            <a:ext cx="5231523" cy="192797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300" b="1">
              <a:solidFill>
                <a:srgbClr val="1B1464"/>
              </a:solidFill>
              <a:latin typeface="Cera Round Pro" panose="00000500000000000000" pitchFamily="50" charset="0"/>
            </a:endParaRPr>
          </a:p>
        </p:txBody>
      </p:sp>
      <p:sp>
        <p:nvSpPr>
          <p:cNvPr id="27" name="Freeform 7">
            <a:extLst>
              <a:ext uri="{FF2B5EF4-FFF2-40B4-BE49-F238E27FC236}">
                <a16:creationId xmlns:a16="http://schemas.microsoft.com/office/drawing/2014/main" id="{D12A02B1-6A8D-8B2B-ED52-F4AF92EFA601}"/>
              </a:ext>
            </a:extLst>
          </p:cNvPr>
          <p:cNvSpPr/>
          <p:nvPr/>
        </p:nvSpPr>
        <p:spPr>
          <a:xfrm>
            <a:off x="762000" y="1975946"/>
            <a:ext cx="2716924" cy="399393"/>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31" name="Freeform 7">
            <a:extLst>
              <a:ext uri="{FF2B5EF4-FFF2-40B4-BE49-F238E27FC236}">
                <a16:creationId xmlns:a16="http://schemas.microsoft.com/office/drawing/2014/main" id="{5639DF6F-6FB6-6ACF-9BE6-75202230E972}"/>
              </a:ext>
            </a:extLst>
          </p:cNvPr>
          <p:cNvSpPr/>
          <p:nvPr/>
        </p:nvSpPr>
        <p:spPr>
          <a:xfrm>
            <a:off x="6333783" y="1975945"/>
            <a:ext cx="2716924" cy="399393"/>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34" name="Freeform 7">
            <a:extLst>
              <a:ext uri="{FF2B5EF4-FFF2-40B4-BE49-F238E27FC236}">
                <a16:creationId xmlns:a16="http://schemas.microsoft.com/office/drawing/2014/main" id="{DBD868B1-48C6-4364-60FF-C9F75AC17608}"/>
              </a:ext>
            </a:extLst>
          </p:cNvPr>
          <p:cNvSpPr/>
          <p:nvPr/>
        </p:nvSpPr>
        <p:spPr>
          <a:xfrm>
            <a:off x="762000" y="4303479"/>
            <a:ext cx="2716924" cy="399393"/>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36" name="Freeform 7">
            <a:extLst>
              <a:ext uri="{FF2B5EF4-FFF2-40B4-BE49-F238E27FC236}">
                <a16:creationId xmlns:a16="http://schemas.microsoft.com/office/drawing/2014/main" id="{EE55A100-DB35-E903-94E5-ED55494EDB70}"/>
              </a:ext>
            </a:extLst>
          </p:cNvPr>
          <p:cNvSpPr/>
          <p:nvPr/>
        </p:nvSpPr>
        <p:spPr>
          <a:xfrm>
            <a:off x="6333783" y="4316159"/>
            <a:ext cx="2716924" cy="399393"/>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38" name="TextBox 37">
            <a:extLst>
              <a:ext uri="{FF2B5EF4-FFF2-40B4-BE49-F238E27FC236}">
                <a16:creationId xmlns:a16="http://schemas.microsoft.com/office/drawing/2014/main" id="{451FD0B7-1EA0-C1FA-31B3-5ED773BBD81B}"/>
              </a:ext>
            </a:extLst>
          </p:cNvPr>
          <p:cNvSpPr txBox="1"/>
          <p:nvPr/>
        </p:nvSpPr>
        <p:spPr>
          <a:xfrm>
            <a:off x="838199" y="1952503"/>
            <a:ext cx="2183297" cy="446276"/>
          </a:xfrm>
          <a:prstGeom prst="rect">
            <a:avLst/>
          </a:prstGeom>
          <a:noFill/>
        </p:spPr>
        <p:txBody>
          <a:bodyPr wrap="square">
            <a:spAutoFit/>
          </a:bodyPr>
          <a:lstStyle/>
          <a:p>
            <a:r>
              <a:rPr lang="en-GB" sz="2300" b="1">
                <a:solidFill>
                  <a:srgbClr val="1B1464"/>
                </a:solidFill>
                <a:latin typeface="Cera Round Pro" panose="00000500000000000000" pitchFamily="50" charset="0"/>
                <a:ea typeface="+mn-lt"/>
                <a:cs typeface="+mn-lt"/>
              </a:rPr>
              <a:t>Case study 1</a:t>
            </a:r>
            <a:endParaRPr lang="en-US" sz="2300" b="1">
              <a:solidFill>
                <a:srgbClr val="1B1464"/>
              </a:solidFill>
              <a:latin typeface="Cera Round Pro" panose="00000500000000000000" pitchFamily="50" charset="0"/>
            </a:endParaRPr>
          </a:p>
        </p:txBody>
      </p:sp>
      <p:sp>
        <p:nvSpPr>
          <p:cNvPr id="40" name="TextBox 39">
            <a:extLst>
              <a:ext uri="{FF2B5EF4-FFF2-40B4-BE49-F238E27FC236}">
                <a16:creationId xmlns:a16="http://schemas.microsoft.com/office/drawing/2014/main" id="{61B45020-D9C2-A61B-DCB7-36EEC252A8AA}"/>
              </a:ext>
            </a:extLst>
          </p:cNvPr>
          <p:cNvSpPr txBox="1"/>
          <p:nvPr/>
        </p:nvSpPr>
        <p:spPr>
          <a:xfrm>
            <a:off x="6434958" y="1955866"/>
            <a:ext cx="6973614" cy="446276"/>
          </a:xfrm>
          <a:prstGeom prst="rect">
            <a:avLst/>
          </a:prstGeom>
          <a:noFill/>
        </p:spPr>
        <p:txBody>
          <a:bodyPr wrap="square">
            <a:spAutoFit/>
          </a:bodyPr>
          <a:lstStyle/>
          <a:p>
            <a:r>
              <a:rPr lang="en-GB" sz="2300" b="1">
                <a:solidFill>
                  <a:srgbClr val="1B1464"/>
                </a:solidFill>
                <a:latin typeface="Cera Round Pro" panose="00000500000000000000" pitchFamily="50" charset="0"/>
                <a:ea typeface="+mn-lt"/>
                <a:cs typeface="+mn-lt"/>
              </a:rPr>
              <a:t>Case study 2</a:t>
            </a:r>
            <a:endParaRPr lang="en-US" sz="2300" b="1">
              <a:solidFill>
                <a:srgbClr val="1B1464"/>
              </a:solidFill>
              <a:latin typeface="Cera Round Pro" panose="00000500000000000000" pitchFamily="50" charset="0"/>
            </a:endParaRPr>
          </a:p>
        </p:txBody>
      </p:sp>
      <p:sp>
        <p:nvSpPr>
          <p:cNvPr id="42" name="TextBox 41">
            <a:extLst>
              <a:ext uri="{FF2B5EF4-FFF2-40B4-BE49-F238E27FC236}">
                <a16:creationId xmlns:a16="http://schemas.microsoft.com/office/drawing/2014/main" id="{9792C438-3D58-192B-84C2-C4FC08DAE65C}"/>
              </a:ext>
            </a:extLst>
          </p:cNvPr>
          <p:cNvSpPr txBox="1"/>
          <p:nvPr/>
        </p:nvSpPr>
        <p:spPr>
          <a:xfrm>
            <a:off x="838199" y="4280038"/>
            <a:ext cx="6973614" cy="446276"/>
          </a:xfrm>
          <a:prstGeom prst="rect">
            <a:avLst/>
          </a:prstGeom>
          <a:noFill/>
        </p:spPr>
        <p:txBody>
          <a:bodyPr wrap="square">
            <a:spAutoFit/>
          </a:bodyPr>
          <a:lstStyle/>
          <a:p>
            <a:r>
              <a:rPr lang="en-GB" sz="2300" b="1">
                <a:solidFill>
                  <a:srgbClr val="1B1464"/>
                </a:solidFill>
                <a:latin typeface="Cera Round Pro" panose="00000500000000000000" pitchFamily="50" charset="0"/>
                <a:ea typeface="+mn-lt"/>
                <a:cs typeface="+mn-lt"/>
              </a:rPr>
              <a:t>Case study 3</a:t>
            </a:r>
            <a:endParaRPr lang="en-US" sz="2300" b="1">
              <a:solidFill>
                <a:srgbClr val="1B1464"/>
              </a:solidFill>
              <a:latin typeface="Cera Round Pro" panose="00000500000000000000" pitchFamily="50" charset="0"/>
            </a:endParaRPr>
          </a:p>
        </p:txBody>
      </p:sp>
      <p:sp>
        <p:nvSpPr>
          <p:cNvPr id="44" name="TextBox 43">
            <a:extLst>
              <a:ext uri="{FF2B5EF4-FFF2-40B4-BE49-F238E27FC236}">
                <a16:creationId xmlns:a16="http://schemas.microsoft.com/office/drawing/2014/main" id="{E5CD8BA8-B3BC-B564-54AE-953F12E6FBDB}"/>
              </a:ext>
            </a:extLst>
          </p:cNvPr>
          <p:cNvSpPr txBox="1"/>
          <p:nvPr/>
        </p:nvSpPr>
        <p:spPr>
          <a:xfrm>
            <a:off x="6449396" y="4298760"/>
            <a:ext cx="6973614" cy="446276"/>
          </a:xfrm>
          <a:prstGeom prst="rect">
            <a:avLst/>
          </a:prstGeom>
          <a:noFill/>
        </p:spPr>
        <p:txBody>
          <a:bodyPr wrap="square">
            <a:spAutoFit/>
          </a:bodyPr>
          <a:lstStyle/>
          <a:p>
            <a:r>
              <a:rPr lang="en-GB" sz="2300" b="1">
                <a:solidFill>
                  <a:srgbClr val="1B1464"/>
                </a:solidFill>
                <a:latin typeface="Cera Round Pro" panose="00000500000000000000" pitchFamily="50" charset="0"/>
                <a:ea typeface="+mn-lt"/>
                <a:cs typeface="+mn-lt"/>
              </a:rPr>
              <a:t>Case study 4</a:t>
            </a:r>
            <a:endParaRPr lang="en-US" sz="2300" b="1">
              <a:solidFill>
                <a:srgbClr val="1B1464"/>
              </a:solidFill>
              <a:latin typeface="Cera Round Pro" panose="00000500000000000000" pitchFamily="50" charset="0"/>
            </a:endParaRPr>
          </a:p>
        </p:txBody>
      </p:sp>
      <p:sp>
        <p:nvSpPr>
          <p:cNvPr id="46" name="TextBox 45">
            <a:extLst>
              <a:ext uri="{FF2B5EF4-FFF2-40B4-BE49-F238E27FC236}">
                <a16:creationId xmlns:a16="http://schemas.microsoft.com/office/drawing/2014/main" id="{B0FC8611-C156-C1BC-2B10-36E3B051E9F3}"/>
              </a:ext>
            </a:extLst>
          </p:cNvPr>
          <p:cNvSpPr txBox="1"/>
          <p:nvPr/>
        </p:nvSpPr>
        <p:spPr>
          <a:xfrm>
            <a:off x="838199" y="2517064"/>
            <a:ext cx="4921470" cy="1138773"/>
          </a:xfrm>
          <a:prstGeom prst="rect">
            <a:avLst/>
          </a:prstGeom>
          <a:noFill/>
        </p:spPr>
        <p:txBody>
          <a:bodyPr wrap="square">
            <a:spAutoFit/>
          </a:bodyPr>
          <a:lstStyle/>
          <a:p>
            <a:r>
              <a:rPr lang="en-GB" sz="1700">
                <a:solidFill>
                  <a:srgbClr val="1B1464"/>
                </a:solidFill>
                <a:latin typeface="Cera Round Pro" panose="00000500000000000000" pitchFamily="50" charset="0"/>
              </a:rPr>
              <a:t>Mia loves football but every lunchtime some children tell her she cannot play because she is not good enough. Other children hear these comments but nobody says anything.</a:t>
            </a:r>
            <a:endParaRPr lang="en-US" sz="1700">
              <a:solidFill>
                <a:srgbClr val="1B1464"/>
              </a:solidFill>
              <a:latin typeface="Cera Round Pro" panose="00000500000000000000" pitchFamily="50" charset="0"/>
            </a:endParaRPr>
          </a:p>
        </p:txBody>
      </p:sp>
      <p:sp>
        <p:nvSpPr>
          <p:cNvPr id="48" name="TextBox 47">
            <a:extLst>
              <a:ext uri="{FF2B5EF4-FFF2-40B4-BE49-F238E27FC236}">
                <a16:creationId xmlns:a16="http://schemas.microsoft.com/office/drawing/2014/main" id="{0A6AF836-6E66-9C1E-51A5-4930E0494A57}"/>
              </a:ext>
            </a:extLst>
          </p:cNvPr>
          <p:cNvSpPr txBox="1"/>
          <p:nvPr/>
        </p:nvSpPr>
        <p:spPr>
          <a:xfrm>
            <a:off x="6333783" y="2485357"/>
            <a:ext cx="4921470" cy="1138773"/>
          </a:xfrm>
          <a:prstGeom prst="rect">
            <a:avLst/>
          </a:prstGeom>
          <a:noFill/>
        </p:spPr>
        <p:txBody>
          <a:bodyPr wrap="square">
            <a:spAutoFit/>
          </a:bodyPr>
          <a:lstStyle/>
          <a:p>
            <a:r>
              <a:rPr lang="en-GB" sz="1700">
                <a:solidFill>
                  <a:srgbClr val="1B1464"/>
                </a:solidFill>
                <a:latin typeface="Cera Round Pro" panose="00000500000000000000" pitchFamily="50" charset="0"/>
              </a:rPr>
              <a:t>Jay keeps being laughed at because of the clothes he wears. A few children think it is unfair, but they stay quiet because they do not want attention drawn to themselves.</a:t>
            </a:r>
            <a:endParaRPr lang="en-US" sz="1700">
              <a:solidFill>
                <a:srgbClr val="1B1464"/>
              </a:solidFill>
              <a:latin typeface="Cera Round Pro" panose="00000500000000000000" pitchFamily="50" charset="0"/>
            </a:endParaRPr>
          </a:p>
        </p:txBody>
      </p:sp>
      <p:sp>
        <p:nvSpPr>
          <p:cNvPr id="50" name="TextBox 49">
            <a:extLst>
              <a:ext uri="{FF2B5EF4-FFF2-40B4-BE49-F238E27FC236}">
                <a16:creationId xmlns:a16="http://schemas.microsoft.com/office/drawing/2014/main" id="{807103A8-6F81-50EA-B617-0E30B3A1F8FC}"/>
              </a:ext>
            </a:extLst>
          </p:cNvPr>
          <p:cNvSpPr txBox="1"/>
          <p:nvPr/>
        </p:nvSpPr>
        <p:spPr>
          <a:xfrm>
            <a:off x="838199" y="4845955"/>
            <a:ext cx="4921470" cy="877163"/>
          </a:xfrm>
          <a:prstGeom prst="rect">
            <a:avLst/>
          </a:prstGeom>
          <a:noFill/>
        </p:spPr>
        <p:txBody>
          <a:bodyPr wrap="square">
            <a:spAutoFit/>
          </a:bodyPr>
          <a:lstStyle/>
          <a:p>
            <a:r>
              <a:rPr lang="en-GB" sz="1700">
                <a:solidFill>
                  <a:srgbClr val="1B1464"/>
                </a:solidFill>
                <a:latin typeface="Cera Round Pro" panose="00000500000000000000" pitchFamily="50" charset="0"/>
              </a:rPr>
              <a:t>A group chat has been created without Aisha. Some children know she has been left out but nobody mentions it.</a:t>
            </a:r>
            <a:endParaRPr lang="en-US" sz="1700">
              <a:solidFill>
                <a:srgbClr val="1B1464"/>
              </a:solidFill>
              <a:latin typeface="Cera Round Pro" panose="00000500000000000000" pitchFamily="50" charset="0"/>
            </a:endParaRPr>
          </a:p>
        </p:txBody>
      </p:sp>
      <p:sp>
        <p:nvSpPr>
          <p:cNvPr id="52" name="TextBox 51">
            <a:extLst>
              <a:ext uri="{FF2B5EF4-FFF2-40B4-BE49-F238E27FC236}">
                <a16:creationId xmlns:a16="http://schemas.microsoft.com/office/drawing/2014/main" id="{CEAEC88F-0621-9A84-20EB-B030958782CA}"/>
              </a:ext>
            </a:extLst>
          </p:cNvPr>
          <p:cNvSpPr txBox="1"/>
          <p:nvPr/>
        </p:nvSpPr>
        <p:spPr>
          <a:xfrm>
            <a:off x="6333783" y="4822514"/>
            <a:ext cx="4921470" cy="877163"/>
          </a:xfrm>
          <a:prstGeom prst="rect">
            <a:avLst/>
          </a:prstGeom>
          <a:noFill/>
        </p:spPr>
        <p:txBody>
          <a:bodyPr wrap="square">
            <a:spAutoFit/>
          </a:bodyPr>
          <a:lstStyle/>
          <a:p>
            <a:r>
              <a:rPr lang="en-GB" sz="1700">
                <a:solidFill>
                  <a:srgbClr val="1B1464"/>
                </a:solidFill>
                <a:latin typeface="Cera Round Pro" panose="00000500000000000000" pitchFamily="50" charset="0"/>
              </a:rPr>
              <a:t>Sam is often interrupted and laughed at when he answers questions in class. People notice but assume somebody else will help.</a:t>
            </a:r>
            <a:endParaRPr lang="en-US" sz="1700">
              <a:solidFill>
                <a:srgbClr val="1B1464"/>
              </a:solidFill>
              <a:latin typeface="Cera Round Pro" panose="00000500000000000000" pitchFamily="50" charset="0"/>
            </a:endParaRPr>
          </a:p>
        </p:txBody>
      </p:sp>
    </p:spTree>
    <p:extLst>
      <p:ext uri="{BB962C8B-B14F-4D97-AF65-F5344CB8AC3E}">
        <p14:creationId xmlns:p14="http://schemas.microsoft.com/office/powerpoint/2010/main" val="3135871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BF00"/>
        </a:solidFill>
        <a:effectLst/>
      </p:bgPr>
    </p:bg>
    <p:spTree>
      <p:nvGrpSpPr>
        <p:cNvPr id="1" name="">
          <a:extLst>
            <a:ext uri="{FF2B5EF4-FFF2-40B4-BE49-F238E27FC236}">
              <a16:creationId xmlns:a16="http://schemas.microsoft.com/office/drawing/2014/main" id="{44ED7421-EB9D-E15D-68EC-463D6D903FF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7ABEE82-271B-9EE0-9960-1688F6621250}"/>
              </a:ext>
            </a:extLst>
          </p:cNvPr>
          <p:cNvGrpSpPr/>
          <p:nvPr/>
        </p:nvGrpSpPr>
        <p:grpSpPr>
          <a:xfrm>
            <a:off x="836622" y="685800"/>
            <a:ext cx="10820400" cy="5486400"/>
            <a:chOff x="0" y="0"/>
            <a:chExt cx="2514545" cy="1274980"/>
          </a:xfrm>
        </p:grpSpPr>
        <p:sp>
          <p:nvSpPr>
            <p:cNvPr id="3" name="Freeform 3">
              <a:extLst>
                <a:ext uri="{FF2B5EF4-FFF2-40B4-BE49-F238E27FC236}">
                  <a16:creationId xmlns:a16="http://schemas.microsoft.com/office/drawing/2014/main" id="{6526424B-0EFF-A97C-A5E5-442EE063C356}"/>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blipFill>
              <a:blip r:embed="rId4">
                <a:extLst>
                  <a:ext uri="{28A0092B-C50C-407E-A947-70E740481C1C}">
                    <a14:useLocalDpi xmlns:a14="http://schemas.microsoft.com/office/drawing/2010/main" val="0"/>
                  </a:ext>
                </a:extLst>
              </a:blip>
              <a:stretch>
                <a:fillRect/>
              </a:stretch>
            </a:blipFill>
          </p:spPr>
          <p:txBody>
            <a:bodyPr/>
            <a:lstStyle/>
            <a:p>
              <a:endParaRPr lang="en-GB" sz="1200"/>
            </a:p>
          </p:txBody>
        </p:sp>
      </p:grpSp>
      <p:grpSp>
        <p:nvGrpSpPr>
          <p:cNvPr id="8" name="Group 2">
            <a:extLst>
              <a:ext uri="{FF2B5EF4-FFF2-40B4-BE49-F238E27FC236}">
                <a16:creationId xmlns:a16="http://schemas.microsoft.com/office/drawing/2014/main" id="{DB125140-0D27-D88B-31C1-5B4FE4BB2B8F}"/>
              </a:ext>
            </a:extLst>
          </p:cNvPr>
          <p:cNvGrpSpPr/>
          <p:nvPr/>
        </p:nvGrpSpPr>
        <p:grpSpPr>
          <a:xfrm>
            <a:off x="2247900" y="1600200"/>
            <a:ext cx="7924800" cy="3893174"/>
            <a:chOff x="51451" y="35701"/>
            <a:chExt cx="2514545" cy="1060699"/>
          </a:xfrm>
          <a:solidFill>
            <a:srgbClr val="1B1464"/>
          </a:solidFill>
        </p:grpSpPr>
        <p:sp>
          <p:nvSpPr>
            <p:cNvPr id="12" name="Freeform 3">
              <a:extLst>
                <a:ext uri="{FF2B5EF4-FFF2-40B4-BE49-F238E27FC236}">
                  <a16:creationId xmlns:a16="http://schemas.microsoft.com/office/drawing/2014/main" id="{3D180B74-5913-FABD-BD32-1D32121DBB86}"/>
                </a:ext>
              </a:extLst>
            </p:cNvPr>
            <p:cNvSpPr/>
            <p:nvPr/>
          </p:nvSpPr>
          <p:spPr>
            <a:xfrm>
              <a:off x="51451" y="35701"/>
              <a:ext cx="2514545" cy="1060699"/>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grpFill/>
          </p:spPr>
          <p:txBody>
            <a:bodyPr/>
            <a:lstStyle/>
            <a:p>
              <a:endParaRPr lang="en-GB" sz="1200"/>
            </a:p>
          </p:txBody>
        </p:sp>
      </p:grpSp>
      <p:grpSp>
        <p:nvGrpSpPr>
          <p:cNvPr id="9" name="Group 9">
            <a:extLst>
              <a:ext uri="{FF2B5EF4-FFF2-40B4-BE49-F238E27FC236}">
                <a16:creationId xmlns:a16="http://schemas.microsoft.com/office/drawing/2014/main" id="{E23D694A-121F-6E4D-89C8-B58EFCB28579}"/>
              </a:ext>
            </a:extLst>
          </p:cNvPr>
          <p:cNvGrpSpPr/>
          <p:nvPr/>
        </p:nvGrpSpPr>
        <p:grpSpPr>
          <a:xfrm>
            <a:off x="8577129" y="-2889986"/>
            <a:ext cx="4634389" cy="4634389"/>
            <a:chOff x="0" y="0"/>
            <a:chExt cx="812800" cy="812800"/>
          </a:xfrm>
        </p:grpSpPr>
        <p:sp>
          <p:nvSpPr>
            <p:cNvPr id="10" name="Freeform 10">
              <a:extLst>
                <a:ext uri="{FF2B5EF4-FFF2-40B4-BE49-F238E27FC236}">
                  <a16:creationId xmlns:a16="http://schemas.microsoft.com/office/drawing/2014/main" id="{190B45FE-E2EF-4C88-A783-58DE27283EF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1263"/>
            </a:solidFill>
          </p:spPr>
          <p:txBody>
            <a:bodyPr/>
            <a:lstStyle/>
            <a:p>
              <a:endParaRPr lang="en-GB" sz="1200"/>
            </a:p>
          </p:txBody>
        </p:sp>
        <p:sp>
          <p:nvSpPr>
            <p:cNvPr id="11" name="TextBox 11">
              <a:extLst>
                <a:ext uri="{FF2B5EF4-FFF2-40B4-BE49-F238E27FC236}">
                  <a16:creationId xmlns:a16="http://schemas.microsoft.com/office/drawing/2014/main" id="{18588968-C723-B069-C582-26CA43060132}"/>
                </a:ext>
              </a:extLst>
            </p:cNvPr>
            <p:cNvSpPr txBox="1"/>
            <p:nvPr/>
          </p:nvSpPr>
          <p:spPr>
            <a:xfrm>
              <a:off x="76200" y="28575"/>
              <a:ext cx="660400" cy="708025"/>
            </a:xfrm>
            <a:prstGeom prst="rect">
              <a:avLst/>
            </a:prstGeom>
          </p:spPr>
          <p:txBody>
            <a:bodyPr lIns="33867" tIns="33867" rIns="33867" bIns="33867" rtlCol="0" anchor="ctr"/>
            <a:lstStyle/>
            <a:p>
              <a:pPr algn="ctr">
                <a:lnSpc>
                  <a:spcPts val="1773"/>
                </a:lnSpc>
              </a:pPr>
              <a:endParaRPr sz="1200"/>
            </a:p>
          </p:txBody>
        </p:sp>
      </p:grpSp>
      <p:sp>
        <p:nvSpPr>
          <p:cNvPr id="16" name="Freeform 12">
            <a:extLst>
              <a:ext uri="{FF2B5EF4-FFF2-40B4-BE49-F238E27FC236}">
                <a16:creationId xmlns:a16="http://schemas.microsoft.com/office/drawing/2014/main" id="{6247FA63-6EAB-EE21-93FF-1BA2F9E43A12}"/>
              </a:ext>
            </a:extLst>
          </p:cNvPr>
          <p:cNvSpPr/>
          <p:nvPr/>
        </p:nvSpPr>
        <p:spPr>
          <a:xfrm>
            <a:off x="9280051" y="-100150"/>
            <a:ext cx="2568452" cy="1497718"/>
          </a:xfrm>
          <a:custGeom>
            <a:avLst/>
            <a:gdLst/>
            <a:ahLst/>
            <a:cxnLst/>
            <a:rect l="l" t="t" r="r" b="b"/>
            <a:pathLst>
              <a:path w="3360744" h="1764390">
                <a:moveTo>
                  <a:pt x="0" y="0"/>
                </a:moveTo>
                <a:lnTo>
                  <a:pt x="3360744" y="0"/>
                </a:lnTo>
                <a:lnTo>
                  <a:pt x="3360744" y="1764390"/>
                </a:lnTo>
                <a:lnTo>
                  <a:pt x="0" y="1764390"/>
                </a:lnTo>
                <a:lnTo>
                  <a:pt x="0" y="0"/>
                </a:lnTo>
                <a:close/>
              </a:path>
            </a:pathLst>
          </a:custGeom>
          <a:blipFill>
            <a:blip r:embed="rId5"/>
            <a:stretch>
              <a:fillRect/>
            </a:stretch>
          </a:blipFill>
        </p:spPr>
        <p:txBody>
          <a:bodyPr/>
          <a:lstStyle/>
          <a:p>
            <a:endParaRPr lang="en-GB" sz="1200"/>
          </a:p>
        </p:txBody>
      </p:sp>
      <p:sp>
        <p:nvSpPr>
          <p:cNvPr id="15" name="Freeform 7">
            <a:extLst>
              <a:ext uri="{FF2B5EF4-FFF2-40B4-BE49-F238E27FC236}">
                <a16:creationId xmlns:a16="http://schemas.microsoft.com/office/drawing/2014/main" id="{0DC7E127-FCA6-16BB-2A5C-525B95866C1D}"/>
              </a:ext>
            </a:extLst>
          </p:cNvPr>
          <p:cNvSpPr/>
          <p:nvPr/>
        </p:nvSpPr>
        <p:spPr>
          <a:xfrm>
            <a:off x="2572898" y="1960428"/>
            <a:ext cx="7046204" cy="805921"/>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14" name="Rectangle: Rounded Corners 13">
            <a:extLst>
              <a:ext uri="{FF2B5EF4-FFF2-40B4-BE49-F238E27FC236}">
                <a16:creationId xmlns:a16="http://schemas.microsoft.com/office/drawing/2014/main" id="{255C7B8B-341A-D89E-DC80-7D59CB7CC4B3}"/>
              </a:ext>
            </a:extLst>
          </p:cNvPr>
          <p:cNvSpPr/>
          <p:nvPr/>
        </p:nvSpPr>
        <p:spPr>
          <a:xfrm>
            <a:off x="2540004" y="2902803"/>
            <a:ext cx="3555996" cy="222780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300" b="1">
              <a:solidFill>
                <a:srgbClr val="1B1464"/>
              </a:solidFill>
              <a:latin typeface="Cera Round Pro" panose="00000500000000000000" pitchFamily="50" charset="0"/>
            </a:endParaRPr>
          </a:p>
        </p:txBody>
      </p:sp>
      <p:sp>
        <p:nvSpPr>
          <p:cNvPr id="21" name="TextBox 7">
            <a:extLst>
              <a:ext uri="{FF2B5EF4-FFF2-40B4-BE49-F238E27FC236}">
                <a16:creationId xmlns:a16="http://schemas.microsoft.com/office/drawing/2014/main" id="{C73F63CC-AE00-2A96-A572-82A8D7CAF97D}"/>
              </a:ext>
            </a:extLst>
          </p:cNvPr>
          <p:cNvSpPr txBox="1"/>
          <p:nvPr/>
        </p:nvSpPr>
        <p:spPr>
          <a:xfrm>
            <a:off x="3253112" y="2050423"/>
            <a:ext cx="5685776" cy="615553"/>
          </a:xfrm>
          <a:prstGeom prst="rect">
            <a:avLst/>
          </a:prstGeom>
        </p:spPr>
        <p:txBody>
          <a:bodyPr wrap="square" lIns="0" tIns="0" rIns="0" bIns="0" rtlCol="0" anchor="t">
            <a:spAutoFit/>
          </a:bodyPr>
          <a:lstStyle/>
          <a:p>
            <a:pPr algn="ctr"/>
            <a:r>
              <a:rPr lang="en-GB" sz="4000" b="1">
                <a:solidFill>
                  <a:srgbClr val="1B1464"/>
                </a:solidFill>
                <a:latin typeface="Cera Round Pro" panose="00000500000000000000" pitchFamily="50" charset="0"/>
                <a:ea typeface="Cera Round Pro 2"/>
                <a:cs typeface="Cera Round Pro 2"/>
                <a:sym typeface="Cera Round Pro 2"/>
              </a:rPr>
              <a:t>Rewrite the ending</a:t>
            </a:r>
            <a:endParaRPr lang="en-US" sz="4000" b="1">
              <a:solidFill>
                <a:srgbClr val="1B1464"/>
              </a:solidFill>
              <a:latin typeface="Cera Round Pro" panose="00000500000000000000" pitchFamily="50" charset="0"/>
              <a:ea typeface="Cera Round Pro 2"/>
              <a:cs typeface="Cera Round Pro 2"/>
              <a:sym typeface="Cera Round Pro 2"/>
            </a:endParaRPr>
          </a:p>
        </p:txBody>
      </p:sp>
      <p:pic>
        <p:nvPicPr>
          <p:cNvPr id="5" name="Picture 4">
            <a:extLst>
              <a:ext uri="{FF2B5EF4-FFF2-40B4-BE49-F238E27FC236}">
                <a16:creationId xmlns:a16="http://schemas.microsoft.com/office/drawing/2014/main" id="{4ACF1154-EEDC-4CFA-92D0-945ABBE28468}"/>
              </a:ext>
            </a:extLst>
          </p:cNvPr>
          <p:cNvPicPr>
            <a:picLocks noChangeAspect="1"/>
          </p:cNvPicPr>
          <p:nvPr/>
        </p:nvPicPr>
        <p:blipFill>
          <a:blip r:embed="rId6">
            <a:extLst>
              <a:ext uri="{28A0092B-C50C-407E-A947-70E740481C1C}">
                <a14:useLocalDpi xmlns:a14="http://schemas.microsoft.com/office/drawing/2010/main" val="0"/>
              </a:ext>
            </a:extLst>
          </a:blip>
          <a:srcRect l="5429" t="41531" r="39143" b="34171"/>
          <a:stretch>
            <a:fillRect/>
          </a:stretch>
        </p:blipFill>
        <p:spPr>
          <a:xfrm>
            <a:off x="2650009" y="3091432"/>
            <a:ext cx="3377670" cy="893205"/>
          </a:xfrm>
          <a:prstGeom prst="rect">
            <a:avLst/>
          </a:prstGeom>
        </p:spPr>
      </p:pic>
      <p:sp>
        <p:nvSpPr>
          <p:cNvPr id="39" name="TextBox 38">
            <a:extLst>
              <a:ext uri="{FF2B5EF4-FFF2-40B4-BE49-F238E27FC236}">
                <a16:creationId xmlns:a16="http://schemas.microsoft.com/office/drawing/2014/main" id="{257E858B-5A3A-BD44-D515-CC35C39A5D28}"/>
              </a:ext>
            </a:extLst>
          </p:cNvPr>
          <p:cNvSpPr txBox="1"/>
          <p:nvPr/>
        </p:nvSpPr>
        <p:spPr>
          <a:xfrm>
            <a:off x="2684011" y="3051816"/>
            <a:ext cx="3309666" cy="861774"/>
          </a:xfrm>
          <a:prstGeom prst="rect">
            <a:avLst/>
          </a:prstGeom>
          <a:noFill/>
        </p:spPr>
        <p:txBody>
          <a:bodyPr wrap="square">
            <a:spAutoFit/>
          </a:bodyPr>
          <a:lstStyle/>
          <a:p>
            <a:pPr algn="ctr"/>
            <a:r>
              <a:rPr lang="en-GB" sz="2500" b="1">
                <a:solidFill>
                  <a:schemeClr val="bg1"/>
                </a:solidFill>
                <a:latin typeface="Cera Round Pro" panose="00000500000000000000" pitchFamily="50" charset="0"/>
                <a:ea typeface="+mn-lt"/>
                <a:cs typeface="+mn-lt"/>
              </a:rPr>
              <a:t>Ending 1: </a:t>
            </a:r>
            <a:br>
              <a:rPr lang="en-GB" sz="2500" b="1">
                <a:solidFill>
                  <a:schemeClr val="bg1"/>
                </a:solidFill>
                <a:latin typeface="Cera Round Pro" panose="00000500000000000000" pitchFamily="50" charset="0"/>
                <a:ea typeface="+mn-lt"/>
                <a:cs typeface="+mn-lt"/>
              </a:rPr>
            </a:br>
            <a:r>
              <a:rPr lang="en-GB" sz="2500" b="1">
                <a:solidFill>
                  <a:srgbClr val="FFBF00"/>
                </a:solidFill>
                <a:latin typeface="Cera Round Pro" panose="00000500000000000000" pitchFamily="50" charset="0"/>
                <a:ea typeface="+mn-lt"/>
                <a:cs typeface="+mn-lt"/>
              </a:rPr>
              <a:t>Silence</a:t>
            </a:r>
            <a:endParaRPr lang="en-US" sz="2500" b="1">
              <a:solidFill>
                <a:srgbClr val="FFBF00"/>
              </a:solidFill>
              <a:latin typeface="Cera Round Pro" panose="00000500000000000000" pitchFamily="50" charset="0"/>
            </a:endParaRPr>
          </a:p>
        </p:txBody>
      </p:sp>
      <p:sp>
        <p:nvSpPr>
          <p:cNvPr id="41" name="TextBox 40">
            <a:extLst>
              <a:ext uri="{FF2B5EF4-FFF2-40B4-BE49-F238E27FC236}">
                <a16:creationId xmlns:a16="http://schemas.microsoft.com/office/drawing/2014/main" id="{96F795D0-8759-5BE4-26E9-327071A979FE}"/>
              </a:ext>
            </a:extLst>
          </p:cNvPr>
          <p:cNvSpPr txBox="1"/>
          <p:nvPr/>
        </p:nvSpPr>
        <p:spPr>
          <a:xfrm>
            <a:off x="2540005" y="4004654"/>
            <a:ext cx="3555995" cy="830997"/>
          </a:xfrm>
          <a:prstGeom prst="rect">
            <a:avLst/>
          </a:prstGeom>
          <a:noFill/>
        </p:spPr>
        <p:txBody>
          <a:bodyPr wrap="square">
            <a:spAutoFit/>
          </a:bodyPr>
          <a:lstStyle/>
          <a:p>
            <a:pPr algn="ctr"/>
            <a:r>
              <a:rPr lang="en-US" sz="2400">
                <a:solidFill>
                  <a:srgbClr val="1B1862"/>
                </a:solidFill>
                <a:latin typeface="Cera Round Pro" panose="00000500000000000000" pitchFamily="50" charset="0"/>
                <a:ea typeface="+mn-lt"/>
                <a:cs typeface="+mn-lt"/>
              </a:rPr>
              <a:t>Nobody does anything. What happens next?</a:t>
            </a:r>
            <a:endParaRPr lang="en-US" sz="2400">
              <a:latin typeface="Cera Round Pro" panose="00000500000000000000" pitchFamily="50" charset="0"/>
            </a:endParaRPr>
          </a:p>
        </p:txBody>
      </p:sp>
      <p:sp>
        <p:nvSpPr>
          <p:cNvPr id="43" name="Rectangle: Rounded Corners 42">
            <a:extLst>
              <a:ext uri="{FF2B5EF4-FFF2-40B4-BE49-F238E27FC236}">
                <a16:creationId xmlns:a16="http://schemas.microsoft.com/office/drawing/2014/main" id="{EDF86072-3146-C561-EF2A-168E660D509D}"/>
              </a:ext>
            </a:extLst>
          </p:cNvPr>
          <p:cNvSpPr/>
          <p:nvPr/>
        </p:nvSpPr>
        <p:spPr>
          <a:xfrm>
            <a:off x="6309436" y="2902803"/>
            <a:ext cx="3555996" cy="219954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300" b="1">
              <a:solidFill>
                <a:srgbClr val="1B1464"/>
              </a:solidFill>
              <a:latin typeface="Cera Round Pro" panose="00000500000000000000" pitchFamily="50" charset="0"/>
            </a:endParaRPr>
          </a:p>
        </p:txBody>
      </p:sp>
      <p:sp>
        <p:nvSpPr>
          <p:cNvPr id="52" name="TextBox 51">
            <a:extLst>
              <a:ext uri="{FF2B5EF4-FFF2-40B4-BE49-F238E27FC236}">
                <a16:creationId xmlns:a16="http://schemas.microsoft.com/office/drawing/2014/main" id="{FF86022E-3765-3208-98F3-1038FF080DFD}"/>
              </a:ext>
            </a:extLst>
          </p:cNvPr>
          <p:cNvSpPr txBox="1"/>
          <p:nvPr/>
        </p:nvSpPr>
        <p:spPr>
          <a:xfrm>
            <a:off x="6516899" y="4011613"/>
            <a:ext cx="3141070" cy="830997"/>
          </a:xfrm>
          <a:prstGeom prst="rect">
            <a:avLst/>
          </a:prstGeom>
          <a:noFill/>
        </p:spPr>
        <p:txBody>
          <a:bodyPr wrap="square">
            <a:spAutoFit/>
          </a:bodyPr>
          <a:lstStyle/>
          <a:p>
            <a:pPr algn="ctr"/>
            <a:r>
              <a:rPr lang="en-GB" sz="2400">
                <a:solidFill>
                  <a:srgbClr val="1B1862"/>
                </a:solidFill>
                <a:latin typeface="Cera Round Pro" panose="00000500000000000000" pitchFamily="50" charset="0"/>
                <a:ea typeface="+mn-lt"/>
                <a:cs typeface="+mn-lt"/>
              </a:rPr>
              <a:t>Someone speaks up. </a:t>
            </a:r>
          </a:p>
          <a:p>
            <a:pPr algn="ctr"/>
            <a:r>
              <a:rPr lang="en-GB" sz="2400">
                <a:solidFill>
                  <a:srgbClr val="1B1862"/>
                </a:solidFill>
                <a:latin typeface="Cera Round Pro" panose="00000500000000000000" pitchFamily="50" charset="0"/>
                <a:ea typeface="+mn-lt"/>
                <a:cs typeface="+mn-lt"/>
              </a:rPr>
              <a:t>What changes?</a:t>
            </a:r>
            <a:endParaRPr lang="en-US" sz="2400">
              <a:latin typeface="Cera Round Pro" panose="00000500000000000000" pitchFamily="50" charset="0"/>
            </a:endParaRPr>
          </a:p>
        </p:txBody>
      </p:sp>
      <p:pic>
        <p:nvPicPr>
          <p:cNvPr id="56" name="Picture 55">
            <a:extLst>
              <a:ext uri="{FF2B5EF4-FFF2-40B4-BE49-F238E27FC236}">
                <a16:creationId xmlns:a16="http://schemas.microsoft.com/office/drawing/2014/main" id="{8EF73EFE-C23F-4655-8947-93B0922113A4}"/>
              </a:ext>
            </a:extLst>
          </p:cNvPr>
          <p:cNvPicPr>
            <a:picLocks noChangeAspect="1"/>
          </p:cNvPicPr>
          <p:nvPr/>
        </p:nvPicPr>
        <p:blipFill>
          <a:blip r:embed="rId6">
            <a:extLst>
              <a:ext uri="{28A0092B-C50C-407E-A947-70E740481C1C}">
                <a14:useLocalDpi xmlns:a14="http://schemas.microsoft.com/office/drawing/2010/main" val="0"/>
              </a:ext>
            </a:extLst>
          </a:blip>
          <a:srcRect l="5429" t="41531" r="39143" b="34171"/>
          <a:stretch>
            <a:fillRect/>
          </a:stretch>
        </p:blipFill>
        <p:spPr>
          <a:xfrm>
            <a:off x="6487762" y="3043632"/>
            <a:ext cx="3377670" cy="893205"/>
          </a:xfrm>
          <a:prstGeom prst="rect">
            <a:avLst/>
          </a:prstGeom>
        </p:spPr>
      </p:pic>
      <p:sp>
        <p:nvSpPr>
          <p:cNvPr id="58" name="TextBox 57">
            <a:extLst>
              <a:ext uri="{FF2B5EF4-FFF2-40B4-BE49-F238E27FC236}">
                <a16:creationId xmlns:a16="http://schemas.microsoft.com/office/drawing/2014/main" id="{FA0E281E-3FCE-919A-E6A0-6E651DE7509D}"/>
              </a:ext>
            </a:extLst>
          </p:cNvPr>
          <p:cNvSpPr txBox="1"/>
          <p:nvPr/>
        </p:nvSpPr>
        <p:spPr>
          <a:xfrm>
            <a:off x="6746240" y="3000164"/>
            <a:ext cx="2795751" cy="861774"/>
          </a:xfrm>
          <a:prstGeom prst="rect">
            <a:avLst/>
          </a:prstGeom>
          <a:noFill/>
        </p:spPr>
        <p:txBody>
          <a:bodyPr wrap="square">
            <a:spAutoFit/>
          </a:bodyPr>
          <a:lstStyle/>
          <a:p>
            <a:pPr algn="ctr"/>
            <a:r>
              <a:rPr lang="en-GB" sz="2500" b="1">
                <a:solidFill>
                  <a:schemeClr val="bg1"/>
                </a:solidFill>
                <a:latin typeface="Cera Round Pro" panose="00000500000000000000" pitchFamily="50" charset="0"/>
                <a:ea typeface="+mn-lt"/>
                <a:cs typeface="+mn-lt"/>
              </a:rPr>
              <a:t>Ending 2: </a:t>
            </a:r>
            <a:br>
              <a:rPr lang="en-GB" sz="2500" b="1">
                <a:solidFill>
                  <a:schemeClr val="bg1"/>
                </a:solidFill>
                <a:latin typeface="Cera Round Pro" panose="00000500000000000000" pitchFamily="50" charset="0"/>
                <a:ea typeface="+mn-lt"/>
                <a:cs typeface="+mn-lt"/>
              </a:rPr>
            </a:br>
            <a:r>
              <a:rPr lang="en-GB" sz="2500" b="1">
                <a:solidFill>
                  <a:srgbClr val="FFBF00"/>
                </a:solidFill>
                <a:latin typeface="Cera Round Pro" panose="00000500000000000000" pitchFamily="50" charset="0"/>
                <a:ea typeface="+mn-lt"/>
                <a:cs typeface="+mn-lt"/>
              </a:rPr>
              <a:t>Break the Silence</a:t>
            </a:r>
            <a:endParaRPr lang="en-US" sz="2500" b="1">
              <a:solidFill>
                <a:srgbClr val="FFBF00"/>
              </a:solidFill>
              <a:latin typeface="Cera Round Pro" panose="00000500000000000000" pitchFamily="50" charset="0"/>
            </a:endParaRPr>
          </a:p>
        </p:txBody>
      </p:sp>
    </p:spTree>
    <p:extLst>
      <p:ext uri="{BB962C8B-B14F-4D97-AF65-F5344CB8AC3E}">
        <p14:creationId xmlns:p14="http://schemas.microsoft.com/office/powerpoint/2010/main" val="2473093898"/>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a:extLst>
            <a:ext uri="{FF2B5EF4-FFF2-40B4-BE49-F238E27FC236}">
              <a16:creationId xmlns:a16="http://schemas.microsoft.com/office/drawing/2014/main" id="{CE88ED95-20AA-BFD9-A329-EB0ECCC08C4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B6FB2BC-7609-15EC-EEFE-7B5AF8024398}"/>
              </a:ext>
            </a:extLst>
          </p:cNvPr>
          <p:cNvGrpSpPr/>
          <p:nvPr/>
        </p:nvGrpSpPr>
        <p:grpSpPr>
          <a:xfrm>
            <a:off x="685800" y="685800"/>
            <a:ext cx="10820400" cy="5486400"/>
            <a:chOff x="0" y="0"/>
            <a:chExt cx="2514545" cy="1274980"/>
          </a:xfrm>
        </p:grpSpPr>
        <p:sp>
          <p:nvSpPr>
            <p:cNvPr id="3" name="Freeform 3">
              <a:extLst>
                <a:ext uri="{FF2B5EF4-FFF2-40B4-BE49-F238E27FC236}">
                  <a16:creationId xmlns:a16="http://schemas.microsoft.com/office/drawing/2014/main" id="{4F08A987-7628-DE8B-B180-4308412503BC}"/>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blipFill>
              <a:blip r:embed="rId4">
                <a:extLst>
                  <a:ext uri="{28A0092B-C50C-407E-A947-70E740481C1C}">
                    <a14:useLocalDpi xmlns:a14="http://schemas.microsoft.com/office/drawing/2010/main" val="0"/>
                  </a:ext>
                </a:extLst>
              </a:blip>
              <a:stretch>
                <a:fillRect/>
              </a:stretch>
            </a:blipFill>
          </p:spPr>
          <p:txBody>
            <a:bodyPr/>
            <a:lstStyle/>
            <a:p>
              <a:endParaRPr lang="en-GB" sz="1200"/>
            </a:p>
          </p:txBody>
        </p:sp>
      </p:grpSp>
      <p:sp>
        <p:nvSpPr>
          <p:cNvPr id="10" name="Freeform 10">
            <a:extLst>
              <a:ext uri="{FF2B5EF4-FFF2-40B4-BE49-F238E27FC236}">
                <a16:creationId xmlns:a16="http://schemas.microsoft.com/office/drawing/2014/main" id="{FFD33ECF-EFFA-68E4-A037-46A2341EAEDE}"/>
              </a:ext>
            </a:extLst>
          </p:cNvPr>
          <p:cNvSpPr/>
          <p:nvPr/>
        </p:nvSpPr>
        <p:spPr>
          <a:xfrm>
            <a:off x="8577129" y="-2889986"/>
            <a:ext cx="4634389" cy="4634389"/>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F00"/>
          </a:solidFill>
        </p:spPr>
        <p:txBody>
          <a:bodyPr/>
          <a:lstStyle/>
          <a:p>
            <a:endParaRPr lang="en-GB" sz="1200"/>
          </a:p>
        </p:txBody>
      </p:sp>
      <p:sp>
        <p:nvSpPr>
          <p:cNvPr id="12" name="Freeform 8">
            <a:extLst>
              <a:ext uri="{FF2B5EF4-FFF2-40B4-BE49-F238E27FC236}">
                <a16:creationId xmlns:a16="http://schemas.microsoft.com/office/drawing/2014/main" id="{78918144-11F0-8B65-FBB5-635469B4B25A}"/>
              </a:ext>
            </a:extLst>
          </p:cNvPr>
          <p:cNvSpPr/>
          <p:nvPr/>
        </p:nvSpPr>
        <p:spPr>
          <a:xfrm>
            <a:off x="9280050" y="-100150"/>
            <a:ext cx="2568451" cy="1497718"/>
          </a:xfrm>
          <a:custGeom>
            <a:avLst/>
            <a:gdLst/>
            <a:ahLst/>
            <a:cxnLst/>
            <a:rect l="l" t="t" r="r" b="b"/>
            <a:pathLst>
              <a:path w="6659464" h="3496219">
                <a:moveTo>
                  <a:pt x="0" y="0"/>
                </a:moveTo>
                <a:lnTo>
                  <a:pt x="6659464" y="0"/>
                </a:lnTo>
                <a:lnTo>
                  <a:pt x="6659464" y="3496219"/>
                </a:lnTo>
                <a:lnTo>
                  <a:pt x="0" y="3496219"/>
                </a:lnTo>
                <a:lnTo>
                  <a:pt x="0" y="0"/>
                </a:lnTo>
                <a:close/>
              </a:path>
            </a:pathLst>
          </a:custGeom>
          <a:blipFill>
            <a:blip r:embed="rId5"/>
            <a:stretch>
              <a:fillRect/>
            </a:stretch>
          </a:blipFill>
        </p:spPr>
        <p:txBody>
          <a:bodyPr/>
          <a:lstStyle/>
          <a:p>
            <a:endParaRPr lang="en-GB"/>
          </a:p>
        </p:txBody>
      </p:sp>
      <p:grpSp>
        <p:nvGrpSpPr>
          <p:cNvPr id="13" name="Group 2">
            <a:extLst>
              <a:ext uri="{FF2B5EF4-FFF2-40B4-BE49-F238E27FC236}">
                <a16:creationId xmlns:a16="http://schemas.microsoft.com/office/drawing/2014/main" id="{FE33B044-A0AC-9CDE-F1C9-6ED9FAE8ED0D}"/>
              </a:ext>
            </a:extLst>
          </p:cNvPr>
          <p:cNvGrpSpPr/>
          <p:nvPr/>
        </p:nvGrpSpPr>
        <p:grpSpPr>
          <a:xfrm>
            <a:off x="2203199" y="1744403"/>
            <a:ext cx="7985889" cy="3348297"/>
            <a:chOff x="51451" y="35701"/>
            <a:chExt cx="2514545" cy="1060699"/>
          </a:xfrm>
          <a:solidFill>
            <a:schemeClr val="bg1"/>
          </a:solidFill>
        </p:grpSpPr>
        <p:sp>
          <p:nvSpPr>
            <p:cNvPr id="14" name="Freeform 3">
              <a:extLst>
                <a:ext uri="{FF2B5EF4-FFF2-40B4-BE49-F238E27FC236}">
                  <a16:creationId xmlns:a16="http://schemas.microsoft.com/office/drawing/2014/main" id="{F435FFDB-AAFD-6585-91A8-47A3D70AC70A}"/>
                </a:ext>
              </a:extLst>
            </p:cNvPr>
            <p:cNvSpPr/>
            <p:nvPr/>
          </p:nvSpPr>
          <p:spPr>
            <a:xfrm>
              <a:off x="51451" y="35701"/>
              <a:ext cx="2514545" cy="1060699"/>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grpFill/>
          </p:spPr>
          <p:txBody>
            <a:bodyPr/>
            <a:lstStyle/>
            <a:p>
              <a:endParaRPr lang="en-GB" sz="1200"/>
            </a:p>
          </p:txBody>
        </p:sp>
      </p:grpSp>
      <p:sp>
        <p:nvSpPr>
          <p:cNvPr id="19" name="TextBox 7">
            <a:extLst>
              <a:ext uri="{FF2B5EF4-FFF2-40B4-BE49-F238E27FC236}">
                <a16:creationId xmlns:a16="http://schemas.microsoft.com/office/drawing/2014/main" id="{EE2BEC5F-716E-4E6D-0BEA-3E9850C34607}"/>
              </a:ext>
            </a:extLst>
          </p:cNvPr>
          <p:cNvSpPr txBox="1"/>
          <p:nvPr/>
        </p:nvSpPr>
        <p:spPr>
          <a:xfrm>
            <a:off x="2069600" y="1905506"/>
            <a:ext cx="8253088" cy="3046988"/>
          </a:xfrm>
          <a:prstGeom prst="rect">
            <a:avLst/>
          </a:prstGeom>
        </p:spPr>
        <p:txBody>
          <a:bodyPr wrap="square" lIns="0" tIns="0" rIns="0" bIns="0" rtlCol="0" anchor="t">
            <a:spAutoFit/>
          </a:bodyPr>
          <a:lstStyle/>
          <a:p>
            <a:pPr algn="ctr"/>
            <a:r>
              <a:rPr lang="en-GB" sz="6600">
                <a:solidFill>
                  <a:srgbClr val="1B1464"/>
                </a:solidFill>
                <a:latin typeface="Cera Round Pro" panose="00000500000000000000" pitchFamily="50" charset="0"/>
                <a:ea typeface="Cera Round Pro 2"/>
                <a:cs typeface="Cera Round Pro 2"/>
                <a:sym typeface="Cera Round Pro 2"/>
              </a:rPr>
              <a:t>"This Anti-Bullying Week, I will </a:t>
            </a:r>
            <a:r>
              <a:rPr lang="en-GB" sz="6600" b="1">
                <a:solidFill>
                  <a:srgbClr val="1B1464"/>
                </a:solidFill>
                <a:latin typeface="Cera Round Pro" panose="00000500000000000000" pitchFamily="50" charset="0"/>
                <a:ea typeface="Cera Round Pro 2"/>
                <a:cs typeface="Cera Round Pro 2"/>
                <a:sym typeface="Cera Round Pro 2"/>
              </a:rPr>
              <a:t>break the silence</a:t>
            </a:r>
            <a:r>
              <a:rPr lang="en-GB" sz="6600">
                <a:solidFill>
                  <a:srgbClr val="1B1464"/>
                </a:solidFill>
                <a:latin typeface="Cera Round Pro" panose="00000500000000000000" pitchFamily="50" charset="0"/>
                <a:ea typeface="Cera Round Pro 2"/>
                <a:cs typeface="Cera Round Pro 2"/>
                <a:sym typeface="Cera Round Pro 2"/>
              </a:rPr>
              <a:t> by..."</a:t>
            </a:r>
            <a:endParaRPr lang="en-US" sz="6600">
              <a:solidFill>
                <a:srgbClr val="1B1464"/>
              </a:solidFill>
              <a:latin typeface="Cera Round Pro" panose="00000500000000000000" pitchFamily="50" charset="0"/>
              <a:ea typeface="Cera Round Pro 2"/>
              <a:cs typeface="Cera Round Pro 2"/>
              <a:sym typeface="Cera Round Pro 2"/>
            </a:endParaRPr>
          </a:p>
        </p:txBody>
      </p:sp>
      <p:pic>
        <p:nvPicPr>
          <p:cNvPr id="5" name="Picture 4">
            <a:extLst>
              <a:ext uri="{FF2B5EF4-FFF2-40B4-BE49-F238E27FC236}">
                <a16:creationId xmlns:a16="http://schemas.microsoft.com/office/drawing/2014/main" id="{BE8B7FA0-BFD0-5695-FE3E-FC95644FF170}"/>
              </a:ext>
            </a:extLst>
          </p:cNvPr>
          <p:cNvPicPr>
            <a:picLocks noChangeAspect="1"/>
          </p:cNvPicPr>
          <p:nvPr/>
        </p:nvPicPr>
        <p:blipFill>
          <a:blip r:embed="rId6"/>
          <a:stretch>
            <a:fillRect/>
          </a:stretch>
        </p:blipFill>
        <p:spPr>
          <a:xfrm>
            <a:off x="0" y="32132"/>
            <a:ext cx="12192000" cy="6793735"/>
          </a:xfrm>
          <a:prstGeom prst="rect">
            <a:avLst/>
          </a:prstGeom>
        </p:spPr>
      </p:pic>
    </p:spTree>
    <p:extLst>
      <p:ext uri="{BB962C8B-B14F-4D97-AF65-F5344CB8AC3E}">
        <p14:creationId xmlns:p14="http://schemas.microsoft.com/office/powerpoint/2010/main" val="2351272118"/>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a:extLst>
            <a:ext uri="{FF2B5EF4-FFF2-40B4-BE49-F238E27FC236}">
              <a16:creationId xmlns:a16="http://schemas.microsoft.com/office/drawing/2014/main" id="{E05271AA-F944-B98B-046A-2D3330E721CC}"/>
            </a:ext>
          </a:extLst>
        </p:cNvPr>
        <p:cNvGrpSpPr/>
        <p:nvPr/>
      </p:nvGrpSpPr>
      <p:grpSpPr>
        <a:xfrm>
          <a:off x="0" y="0"/>
          <a:ext cx="0" cy="0"/>
          <a:chOff x="0" y="0"/>
          <a:chExt cx="0" cy="0"/>
        </a:xfrm>
      </p:grpSpPr>
      <p:grpSp>
        <p:nvGrpSpPr>
          <p:cNvPr id="7" name="Group 2">
            <a:extLst>
              <a:ext uri="{FF2B5EF4-FFF2-40B4-BE49-F238E27FC236}">
                <a16:creationId xmlns:a16="http://schemas.microsoft.com/office/drawing/2014/main" id="{95600F76-F642-2590-24D2-06F9FCFC1BAA}"/>
              </a:ext>
            </a:extLst>
          </p:cNvPr>
          <p:cNvGrpSpPr/>
          <p:nvPr/>
        </p:nvGrpSpPr>
        <p:grpSpPr>
          <a:xfrm>
            <a:off x="685800" y="1816767"/>
            <a:ext cx="10912642" cy="4319337"/>
            <a:chOff x="0" y="0"/>
            <a:chExt cx="2514545" cy="1274980"/>
          </a:xfrm>
          <a:solidFill>
            <a:schemeClr val="bg1"/>
          </a:solidFill>
        </p:grpSpPr>
        <p:sp>
          <p:nvSpPr>
            <p:cNvPr id="8" name="Freeform 3">
              <a:extLst>
                <a:ext uri="{FF2B5EF4-FFF2-40B4-BE49-F238E27FC236}">
                  <a16:creationId xmlns:a16="http://schemas.microsoft.com/office/drawing/2014/main" id="{1B468F0C-1FD9-719C-8709-0ADFE3ACECE8}"/>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grpFill/>
          </p:spPr>
          <p:txBody>
            <a:bodyPr/>
            <a:lstStyle/>
            <a:p>
              <a:endParaRPr lang="en-GB" sz="1200"/>
            </a:p>
          </p:txBody>
        </p:sp>
      </p:grpSp>
      <p:sp>
        <p:nvSpPr>
          <p:cNvPr id="9" name="Freeform 7">
            <a:extLst>
              <a:ext uri="{FF2B5EF4-FFF2-40B4-BE49-F238E27FC236}">
                <a16:creationId xmlns:a16="http://schemas.microsoft.com/office/drawing/2014/main" id="{8EDE4ED4-FEDB-024E-2750-E94A5D4A9D6C}"/>
              </a:ext>
            </a:extLst>
          </p:cNvPr>
          <p:cNvSpPr/>
          <p:nvPr/>
        </p:nvSpPr>
        <p:spPr>
          <a:xfrm>
            <a:off x="3435130" y="2159007"/>
            <a:ext cx="6835924" cy="665683"/>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2" name="Freeform 7">
            <a:extLst>
              <a:ext uri="{FF2B5EF4-FFF2-40B4-BE49-F238E27FC236}">
                <a16:creationId xmlns:a16="http://schemas.microsoft.com/office/drawing/2014/main" id="{5249EAC9-83EF-55E1-C0CD-9D8C4CA6C5A1}"/>
              </a:ext>
            </a:extLst>
          </p:cNvPr>
          <p:cNvSpPr/>
          <p:nvPr/>
        </p:nvSpPr>
        <p:spPr>
          <a:xfrm>
            <a:off x="-968279" y="291266"/>
            <a:ext cx="9448800" cy="1066800"/>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3" name="TextBox 8">
            <a:extLst>
              <a:ext uri="{FF2B5EF4-FFF2-40B4-BE49-F238E27FC236}">
                <a16:creationId xmlns:a16="http://schemas.microsoft.com/office/drawing/2014/main" id="{3D161ED3-26D2-BB95-042E-295D4423B324}"/>
              </a:ext>
            </a:extLst>
          </p:cNvPr>
          <p:cNvSpPr txBox="1"/>
          <p:nvPr/>
        </p:nvSpPr>
        <p:spPr>
          <a:xfrm>
            <a:off x="685800" y="496570"/>
            <a:ext cx="8255000" cy="615553"/>
          </a:xfrm>
          <a:prstGeom prst="rect">
            <a:avLst/>
          </a:prstGeom>
        </p:spPr>
        <p:txBody>
          <a:bodyPr wrap="square" lIns="0" tIns="0" rIns="0" bIns="0" rtlCol="0" anchor="t">
            <a:spAutoFit/>
          </a:bodyPr>
          <a:lstStyle/>
          <a:p>
            <a:r>
              <a:rPr lang="en-GB" sz="4000" b="1">
                <a:solidFill>
                  <a:srgbClr val="1B1464"/>
                </a:solidFill>
                <a:latin typeface="Cera Round Pro" panose="00000500000000000000" pitchFamily="50" charset="0"/>
              </a:rPr>
              <a:t>What is bullying?</a:t>
            </a:r>
          </a:p>
        </p:txBody>
      </p:sp>
      <p:sp>
        <p:nvSpPr>
          <p:cNvPr id="5" name="Freeform 12">
            <a:extLst>
              <a:ext uri="{FF2B5EF4-FFF2-40B4-BE49-F238E27FC236}">
                <a16:creationId xmlns:a16="http://schemas.microsoft.com/office/drawing/2014/main" id="{7A53DF4C-97C0-ADA5-CFA0-D4A33EF90B5A}"/>
              </a:ext>
            </a:extLst>
          </p:cNvPr>
          <p:cNvSpPr/>
          <p:nvPr/>
        </p:nvSpPr>
        <p:spPr>
          <a:xfrm>
            <a:off x="9280051" y="-100150"/>
            <a:ext cx="2568452" cy="1497718"/>
          </a:xfrm>
          <a:custGeom>
            <a:avLst/>
            <a:gdLst/>
            <a:ahLst/>
            <a:cxnLst/>
            <a:rect l="l" t="t" r="r" b="b"/>
            <a:pathLst>
              <a:path w="3360744" h="1764390">
                <a:moveTo>
                  <a:pt x="0" y="0"/>
                </a:moveTo>
                <a:lnTo>
                  <a:pt x="3360744" y="0"/>
                </a:lnTo>
                <a:lnTo>
                  <a:pt x="3360744" y="1764390"/>
                </a:lnTo>
                <a:lnTo>
                  <a:pt x="0" y="1764390"/>
                </a:lnTo>
                <a:lnTo>
                  <a:pt x="0" y="0"/>
                </a:lnTo>
                <a:close/>
              </a:path>
            </a:pathLst>
          </a:custGeom>
          <a:blipFill>
            <a:blip r:embed="rId4"/>
            <a:stretch>
              <a:fillRect/>
            </a:stretch>
          </a:blipFill>
        </p:spPr>
        <p:txBody>
          <a:bodyPr/>
          <a:lstStyle/>
          <a:p>
            <a:endParaRPr lang="en-GB" sz="1200"/>
          </a:p>
        </p:txBody>
      </p:sp>
      <p:sp>
        <p:nvSpPr>
          <p:cNvPr id="14" name="TextBox 13">
            <a:extLst>
              <a:ext uri="{FF2B5EF4-FFF2-40B4-BE49-F238E27FC236}">
                <a16:creationId xmlns:a16="http://schemas.microsoft.com/office/drawing/2014/main" id="{80C3F15E-8CEF-04E9-26F3-0F377F4450D9}"/>
              </a:ext>
            </a:extLst>
          </p:cNvPr>
          <p:cNvSpPr txBox="1"/>
          <p:nvPr/>
        </p:nvSpPr>
        <p:spPr>
          <a:xfrm>
            <a:off x="1456690" y="3053340"/>
            <a:ext cx="9370862" cy="2677656"/>
          </a:xfrm>
          <a:prstGeom prst="rect">
            <a:avLst/>
          </a:prstGeom>
          <a:noFill/>
        </p:spPr>
        <p:txBody>
          <a:bodyPr wrap="square">
            <a:spAutoFit/>
          </a:bodyPr>
          <a:lstStyle/>
          <a:p>
            <a:pPr algn="ctr"/>
            <a:r>
              <a:rPr lang="en-GB" sz="2800">
                <a:solidFill>
                  <a:srgbClr val="1B1464"/>
                </a:solidFill>
                <a:latin typeface="Cera Round Pro" panose="00000500000000000000" pitchFamily="50" charset="0"/>
              </a:rPr>
              <a:t>The </a:t>
            </a:r>
            <a:r>
              <a:rPr lang="en-GB" sz="2800" b="1">
                <a:solidFill>
                  <a:srgbClr val="1B1464"/>
                </a:solidFill>
                <a:latin typeface="Cera Round Pro" panose="00000500000000000000" pitchFamily="50" charset="0"/>
              </a:rPr>
              <a:t>repetitive, intentional hurting </a:t>
            </a:r>
            <a:r>
              <a:rPr lang="en-GB" sz="2800">
                <a:solidFill>
                  <a:srgbClr val="1B1464"/>
                </a:solidFill>
                <a:latin typeface="Cera Round Pro" panose="00000500000000000000" pitchFamily="50" charset="0"/>
              </a:rPr>
              <a:t>of one person or group by another person or group, where the relationship involves an </a:t>
            </a:r>
            <a:r>
              <a:rPr lang="en-GB" sz="2800" b="1">
                <a:solidFill>
                  <a:srgbClr val="1B1464"/>
                </a:solidFill>
                <a:latin typeface="Cera Round Pro" panose="00000500000000000000" pitchFamily="50" charset="0"/>
              </a:rPr>
              <a:t>imbalance of power</a:t>
            </a:r>
            <a:r>
              <a:rPr lang="en-GB" sz="2800">
                <a:solidFill>
                  <a:srgbClr val="1B1464"/>
                </a:solidFill>
                <a:latin typeface="Cera Round Pro" panose="00000500000000000000" pitchFamily="50" charset="0"/>
              </a:rPr>
              <a:t>. Bullying can be physical, verbal or psychological.</a:t>
            </a:r>
          </a:p>
          <a:p>
            <a:pPr algn="ctr"/>
            <a:r>
              <a:rPr lang="en-GB" sz="2800">
                <a:solidFill>
                  <a:srgbClr val="1B1464"/>
                </a:solidFill>
                <a:latin typeface="Cera Round Pro" panose="00000500000000000000" pitchFamily="50" charset="0"/>
              </a:rPr>
              <a:t> </a:t>
            </a:r>
          </a:p>
          <a:p>
            <a:pPr algn="ctr"/>
            <a:r>
              <a:rPr lang="en-GB" sz="2800">
                <a:solidFill>
                  <a:srgbClr val="1B1464"/>
                </a:solidFill>
                <a:latin typeface="Cera Round Pro" panose="00000500000000000000" pitchFamily="50" charset="0"/>
              </a:rPr>
              <a:t>It can happen face to face or online.</a:t>
            </a:r>
            <a:endParaRPr lang="en-US" sz="2800">
              <a:solidFill>
                <a:srgbClr val="1B1464"/>
              </a:solidFill>
              <a:latin typeface="Cera Round Pro" panose="00000500000000000000" pitchFamily="50" charset="0"/>
            </a:endParaRPr>
          </a:p>
        </p:txBody>
      </p:sp>
      <p:sp>
        <p:nvSpPr>
          <p:cNvPr id="6" name="Freeform 7">
            <a:extLst>
              <a:ext uri="{FF2B5EF4-FFF2-40B4-BE49-F238E27FC236}">
                <a16:creationId xmlns:a16="http://schemas.microsoft.com/office/drawing/2014/main" id="{EEBD19FF-4BFA-A568-B0F4-A2558C8527AE}"/>
              </a:ext>
            </a:extLst>
          </p:cNvPr>
          <p:cNvSpPr/>
          <p:nvPr/>
        </p:nvSpPr>
        <p:spPr>
          <a:xfrm>
            <a:off x="2027987" y="2158306"/>
            <a:ext cx="6835924" cy="665683"/>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10" name="TextBox 9">
            <a:extLst>
              <a:ext uri="{FF2B5EF4-FFF2-40B4-BE49-F238E27FC236}">
                <a16:creationId xmlns:a16="http://schemas.microsoft.com/office/drawing/2014/main" id="{E795EB4C-0718-EC46-A8B0-F9C0AD2C3CBE}"/>
              </a:ext>
            </a:extLst>
          </p:cNvPr>
          <p:cNvSpPr txBox="1"/>
          <p:nvPr/>
        </p:nvSpPr>
        <p:spPr>
          <a:xfrm>
            <a:off x="2273574" y="2241713"/>
            <a:ext cx="7737093" cy="523220"/>
          </a:xfrm>
          <a:prstGeom prst="rect">
            <a:avLst/>
          </a:prstGeom>
          <a:noFill/>
        </p:spPr>
        <p:txBody>
          <a:bodyPr wrap="square">
            <a:spAutoFit/>
          </a:bodyPr>
          <a:lstStyle/>
          <a:p>
            <a:r>
              <a:rPr lang="en-GB" sz="2800" b="1">
                <a:solidFill>
                  <a:srgbClr val="1B1464"/>
                </a:solidFill>
                <a:latin typeface="Cera Round Pro" panose="00000500000000000000" pitchFamily="50" charset="0"/>
                <a:ea typeface="+mn-lt"/>
                <a:cs typeface="+mn-lt"/>
              </a:rPr>
              <a:t>Anti-Bullying Alliance’s definition of bullying:</a:t>
            </a:r>
            <a:endParaRPr lang="en-US" sz="2800" b="1">
              <a:solidFill>
                <a:srgbClr val="1B1464"/>
              </a:solidFill>
              <a:latin typeface="Cera Round Pro" panose="00000500000000000000" pitchFamily="50" charset="0"/>
            </a:endParaRPr>
          </a:p>
        </p:txBody>
      </p:sp>
    </p:spTree>
    <p:extLst>
      <p:ext uri="{BB962C8B-B14F-4D97-AF65-F5344CB8AC3E}">
        <p14:creationId xmlns:p14="http://schemas.microsoft.com/office/powerpoint/2010/main" val="1615758293"/>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a:extLst>
            <a:ext uri="{FF2B5EF4-FFF2-40B4-BE49-F238E27FC236}">
              <a16:creationId xmlns:a16="http://schemas.microsoft.com/office/drawing/2014/main" id="{FFD565E4-9AF5-D6FE-4128-1E0EF5E60874}"/>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A06B6C3B-DC82-C0A8-78AF-695645B3689F}"/>
              </a:ext>
            </a:extLst>
          </p:cNvPr>
          <p:cNvGrpSpPr/>
          <p:nvPr/>
        </p:nvGrpSpPr>
        <p:grpSpPr>
          <a:xfrm>
            <a:off x="2393625" y="5225473"/>
            <a:ext cx="10368280" cy="944736"/>
            <a:chOff x="0" y="0"/>
            <a:chExt cx="2514545" cy="1274980"/>
          </a:xfrm>
          <a:solidFill>
            <a:schemeClr val="bg1"/>
          </a:solidFill>
        </p:grpSpPr>
        <p:sp>
          <p:nvSpPr>
            <p:cNvPr id="13" name="Freeform 3">
              <a:extLst>
                <a:ext uri="{FF2B5EF4-FFF2-40B4-BE49-F238E27FC236}">
                  <a16:creationId xmlns:a16="http://schemas.microsoft.com/office/drawing/2014/main" id="{66324BAC-822F-D47D-D282-1FE9FFEECF62}"/>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grpFill/>
          </p:spPr>
          <p:txBody>
            <a:bodyPr/>
            <a:lstStyle/>
            <a:p>
              <a:endParaRPr lang="en-GB" sz="1200"/>
            </a:p>
          </p:txBody>
        </p:sp>
      </p:grpSp>
      <p:grpSp>
        <p:nvGrpSpPr>
          <p:cNvPr id="2" name="Group 2">
            <a:extLst>
              <a:ext uri="{FF2B5EF4-FFF2-40B4-BE49-F238E27FC236}">
                <a16:creationId xmlns:a16="http://schemas.microsoft.com/office/drawing/2014/main" id="{A8A2D8F2-0ABE-8B9B-2AED-ADDA207EBCDB}"/>
              </a:ext>
            </a:extLst>
          </p:cNvPr>
          <p:cNvGrpSpPr/>
          <p:nvPr/>
        </p:nvGrpSpPr>
        <p:grpSpPr>
          <a:xfrm rot="-5400000">
            <a:off x="246359" y="-122226"/>
            <a:ext cx="5289328" cy="7299524"/>
            <a:chOff x="0" y="0"/>
            <a:chExt cx="636678" cy="878646"/>
          </a:xfrm>
        </p:grpSpPr>
        <p:sp>
          <p:nvSpPr>
            <p:cNvPr id="3" name="Freeform 3">
              <a:extLst>
                <a:ext uri="{FF2B5EF4-FFF2-40B4-BE49-F238E27FC236}">
                  <a16:creationId xmlns:a16="http://schemas.microsoft.com/office/drawing/2014/main" id="{DA74377A-7E55-4528-6F42-2898BD5B4AFD}"/>
                </a:ext>
              </a:extLst>
            </p:cNvPr>
            <p:cNvSpPr/>
            <p:nvPr/>
          </p:nvSpPr>
          <p:spPr>
            <a:xfrm>
              <a:off x="0" y="0"/>
              <a:ext cx="636678" cy="878646"/>
            </a:xfrm>
            <a:custGeom>
              <a:avLst/>
              <a:gdLst/>
              <a:ahLst/>
              <a:cxnLst/>
              <a:rect l="l" t="t" r="r" b="b"/>
              <a:pathLst>
                <a:path w="636678" h="878646">
                  <a:moveTo>
                    <a:pt x="212341" y="859577"/>
                  </a:moveTo>
                  <a:cubicBezTo>
                    <a:pt x="244982" y="871091"/>
                    <a:pt x="282090" y="878646"/>
                    <a:pt x="318511" y="878646"/>
                  </a:cubicBezTo>
                  <a:cubicBezTo>
                    <a:pt x="354932" y="878646"/>
                    <a:pt x="389979" y="872169"/>
                    <a:pt x="422276" y="860656"/>
                  </a:cubicBezTo>
                  <a:cubicBezTo>
                    <a:pt x="422964" y="860296"/>
                    <a:pt x="423651" y="860296"/>
                    <a:pt x="424338" y="859937"/>
                  </a:cubicBezTo>
                  <a:cubicBezTo>
                    <a:pt x="545626" y="813881"/>
                    <a:pt x="634961" y="692268"/>
                    <a:pt x="636678" y="548682"/>
                  </a:cubicBezTo>
                  <a:lnTo>
                    <a:pt x="636678" y="0"/>
                  </a:lnTo>
                  <a:lnTo>
                    <a:pt x="0" y="0"/>
                  </a:lnTo>
                  <a:lnTo>
                    <a:pt x="0" y="548275"/>
                  </a:lnTo>
                  <a:cubicBezTo>
                    <a:pt x="1718" y="692986"/>
                    <a:pt x="89678" y="814602"/>
                    <a:pt x="212341" y="859577"/>
                  </a:cubicBezTo>
                  <a:close/>
                </a:path>
              </a:pathLst>
            </a:custGeom>
            <a:solidFill>
              <a:srgbClr val="FFBF00"/>
            </a:solidFill>
          </p:spPr>
          <p:txBody>
            <a:bodyPr/>
            <a:lstStyle/>
            <a:p>
              <a:endParaRPr lang="en-GB"/>
            </a:p>
          </p:txBody>
        </p:sp>
        <p:sp>
          <p:nvSpPr>
            <p:cNvPr id="4" name="TextBox 4">
              <a:extLst>
                <a:ext uri="{FF2B5EF4-FFF2-40B4-BE49-F238E27FC236}">
                  <a16:creationId xmlns:a16="http://schemas.microsoft.com/office/drawing/2014/main" id="{E24EC17F-4E5C-0E79-3A78-19B6216D4DA2}"/>
                </a:ext>
              </a:extLst>
            </p:cNvPr>
            <p:cNvSpPr txBox="1"/>
            <p:nvPr/>
          </p:nvSpPr>
          <p:spPr>
            <a:xfrm>
              <a:off x="0" y="-47625"/>
              <a:ext cx="636678" cy="799271"/>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5" name="Group 5">
            <a:extLst>
              <a:ext uri="{FF2B5EF4-FFF2-40B4-BE49-F238E27FC236}">
                <a16:creationId xmlns:a16="http://schemas.microsoft.com/office/drawing/2014/main" id="{B0D2D24A-8C0D-23B9-D3F5-0F0BE5C63D8B}"/>
              </a:ext>
            </a:extLst>
          </p:cNvPr>
          <p:cNvGrpSpPr/>
          <p:nvPr/>
        </p:nvGrpSpPr>
        <p:grpSpPr>
          <a:xfrm>
            <a:off x="314672" y="3769895"/>
            <a:ext cx="5781328" cy="568281"/>
            <a:chOff x="0" y="0"/>
            <a:chExt cx="2165741" cy="226665"/>
          </a:xfrm>
        </p:grpSpPr>
        <p:sp>
          <p:nvSpPr>
            <p:cNvPr id="6" name="Freeform 6">
              <a:extLst>
                <a:ext uri="{FF2B5EF4-FFF2-40B4-BE49-F238E27FC236}">
                  <a16:creationId xmlns:a16="http://schemas.microsoft.com/office/drawing/2014/main" id="{579255F6-E9B9-A51C-F242-6268D57EB4EC}"/>
                </a:ext>
              </a:extLst>
            </p:cNvPr>
            <p:cNvSpPr/>
            <p:nvPr/>
          </p:nvSpPr>
          <p:spPr>
            <a:xfrm>
              <a:off x="0" y="0"/>
              <a:ext cx="2165741" cy="226665"/>
            </a:xfrm>
            <a:custGeom>
              <a:avLst/>
              <a:gdLst/>
              <a:ahLst/>
              <a:cxnLst/>
              <a:rect l="l" t="t" r="r" b="b"/>
              <a:pathLst>
                <a:path w="2165741" h="226665">
                  <a:moveTo>
                    <a:pt x="94149" y="0"/>
                  </a:moveTo>
                  <a:lnTo>
                    <a:pt x="2071592" y="0"/>
                  </a:lnTo>
                  <a:cubicBezTo>
                    <a:pt x="2123590" y="0"/>
                    <a:pt x="2165741" y="42152"/>
                    <a:pt x="2165741" y="94149"/>
                  </a:cubicBezTo>
                  <a:lnTo>
                    <a:pt x="2165741" y="132516"/>
                  </a:lnTo>
                  <a:cubicBezTo>
                    <a:pt x="2165741" y="157486"/>
                    <a:pt x="2155822" y="181433"/>
                    <a:pt x="2138166" y="199089"/>
                  </a:cubicBezTo>
                  <a:cubicBezTo>
                    <a:pt x="2120510" y="216746"/>
                    <a:pt x="2096562" y="226665"/>
                    <a:pt x="2071592" y="226665"/>
                  </a:cubicBezTo>
                  <a:lnTo>
                    <a:pt x="94149" y="226665"/>
                  </a:lnTo>
                  <a:cubicBezTo>
                    <a:pt x="69179" y="226665"/>
                    <a:pt x="45232" y="216746"/>
                    <a:pt x="27576" y="199089"/>
                  </a:cubicBezTo>
                  <a:cubicBezTo>
                    <a:pt x="9919" y="181433"/>
                    <a:pt x="0" y="157486"/>
                    <a:pt x="0" y="132516"/>
                  </a:cubicBezTo>
                  <a:lnTo>
                    <a:pt x="0" y="94149"/>
                  </a:lnTo>
                  <a:cubicBezTo>
                    <a:pt x="0" y="69179"/>
                    <a:pt x="9919" y="45232"/>
                    <a:pt x="27576" y="27576"/>
                  </a:cubicBezTo>
                  <a:cubicBezTo>
                    <a:pt x="45232" y="9919"/>
                    <a:pt x="69179" y="0"/>
                    <a:pt x="94149" y="0"/>
                  </a:cubicBezTo>
                  <a:close/>
                </a:path>
              </a:pathLst>
            </a:custGeom>
            <a:solidFill>
              <a:srgbClr val="1B1464"/>
            </a:solidFill>
          </p:spPr>
          <p:txBody>
            <a:bodyPr/>
            <a:lstStyle/>
            <a:p>
              <a:endParaRPr lang="en-GB"/>
            </a:p>
          </p:txBody>
        </p:sp>
        <p:sp>
          <p:nvSpPr>
            <p:cNvPr id="7" name="TextBox 7">
              <a:extLst>
                <a:ext uri="{FF2B5EF4-FFF2-40B4-BE49-F238E27FC236}">
                  <a16:creationId xmlns:a16="http://schemas.microsoft.com/office/drawing/2014/main" id="{DB6724D1-BB46-F257-60B6-B51412EFFAA0}"/>
                </a:ext>
              </a:extLst>
            </p:cNvPr>
            <p:cNvSpPr txBox="1"/>
            <p:nvPr/>
          </p:nvSpPr>
          <p:spPr>
            <a:xfrm>
              <a:off x="0" y="-47625"/>
              <a:ext cx="2165741" cy="274290"/>
            </a:xfrm>
            <a:prstGeom prst="rect">
              <a:avLst/>
            </a:prstGeom>
          </p:spPr>
          <p:txBody>
            <a:bodyPr lIns="33867" tIns="33867" rIns="33867" bIns="33867" rtlCol="0" anchor="ctr"/>
            <a:lstStyle/>
            <a:p>
              <a:pPr algn="ctr">
                <a:lnSpc>
                  <a:spcPts val="1773"/>
                </a:lnSpc>
              </a:pPr>
              <a:endParaRPr sz="1200"/>
            </a:p>
          </p:txBody>
        </p:sp>
      </p:grpSp>
      <p:sp>
        <p:nvSpPr>
          <p:cNvPr id="8" name="Freeform 8">
            <a:extLst>
              <a:ext uri="{FF2B5EF4-FFF2-40B4-BE49-F238E27FC236}">
                <a16:creationId xmlns:a16="http://schemas.microsoft.com/office/drawing/2014/main" id="{DE92A4D6-225A-7AAB-B3C8-01C12AF7A218}"/>
              </a:ext>
            </a:extLst>
          </p:cNvPr>
          <p:cNvSpPr/>
          <p:nvPr/>
        </p:nvSpPr>
        <p:spPr>
          <a:xfrm>
            <a:off x="327371" y="4029384"/>
            <a:ext cx="4439643" cy="2330813"/>
          </a:xfrm>
          <a:custGeom>
            <a:avLst/>
            <a:gdLst/>
            <a:ahLst/>
            <a:cxnLst/>
            <a:rect l="l" t="t" r="r" b="b"/>
            <a:pathLst>
              <a:path w="6659464" h="3496219">
                <a:moveTo>
                  <a:pt x="0" y="0"/>
                </a:moveTo>
                <a:lnTo>
                  <a:pt x="6659464" y="0"/>
                </a:lnTo>
                <a:lnTo>
                  <a:pt x="6659464" y="3496219"/>
                </a:lnTo>
                <a:lnTo>
                  <a:pt x="0" y="3496219"/>
                </a:lnTo>
                <a:lnTo>
                  <a:pt x="0" y="0"/>
                </a:lnTo>
                <a:close/>
              </a:path>
            </a:pathLst>
          </a:custGeom>
          <a:blipFill>
            <a:blip r:embed="rId3"/>
            <a:stretch>
              <a:fillRect/>
            </a:stretch>
          </a:blipFill>
        </p:spPr>
        <p:txBody>
          <a:bodyPr/>
          <a:lstStyle/>
          <a:p>
            <a:endParaRPr lang="en-GB"/>
          </a:p>
        </p:txBody>
      </p:sp>
      <p:sp>
        <p:nvSpPr>
          <p:cNvPr id="9" name="Freeform 9">
            <a:extLst>
              <a:ext uri="{FF2B5EF4-FFF2-40B4-BE49-F238E27FC236}">
                <a16:creationId xmlns:a16="http://schemas.microsoft.com/office/drawing/2014/main" id="{F0DEBF90-2095-E989-BD85-08774A23A661}"/>
              </a:ext>
            </a:extLst>
          </p:cNvPr>
          <p:cNvSpPr/>
          <p:nvPr/>
        </p:nvSpPr>
        <p:spPr>
          <a:xfrm>
            <a:off x="6248779" y="18369"/>
            <a:ext cx="6168927" cy="6168927"/>
          </a:xfrm>
          <a:custGeom>
            <a:avLst/>
            <a:gdLst/>
            <a:ahLst/>
            <a:cxnLst/>
            <a:rect l="l" t="t" r="r" b="b"/>
            <a:pathLst>
              <a:path w="9253391" h="9253391">
                <a:moveTo>
                  <a:pt x="0" y="0"/>
                </a:moveTo>
                <a:lnTo>
                  <a:pt x="9253391" y="0"/>
                </a:lnTo>
                <a:lnTo>
                  <a:pt x="9253391" y="9253391"/>
                </a:lnTo>
                <a:lnTo>
                  <a:pt x="0" y="9253391"/>
                </a:lnTo>
                <a:lnTo>
                  <a:pt x="0" y="0"/>
                </a:lnTo>
                <a:close/>
              </a:path>
            </a:pathLst>
          </a:custGeom>
          <a:blipFill>
            <a:blip r:embed="rId4"/>
            <a:stretch>
              <a:fillRect/>
            </a:stretch>
          </a:blipFill>
        </p:spPr>
        <p:txBody>
          <a:bodyPr/>
          <a:lstStyle/>
          <a:p>
            <a:endParaRPr lang="en-GB"/>
          </a:p>
        </p:txBody>
      </p:sp>
      <p:sp>
        <p:nvSpPr>
          <p:cNvPr id="10" name="TextBox 10">
            <a:extLst>
              <a:ext uri="{FF2B5EF4-FFF2-40B4-BE49-F238E27FC236}">
                <a16:creationId xmlns:a16="http://schemas.microsoft.com/office/drawing/2014/main" id="{1F3926A9-FB25-C836-7BEE-FB10ECF28603}"/>
              </a:ext>
            </a:extLst>
          </p:cNvPr>
          <p:cNvSpPr txBox="1"/>
          <p:nvPr/>
        </p:nvSpPr>
        <p:spPr>
          <a:xfrm>
            <a:off x="314672" y="1935871"/>
            <a:ext cx="5768629" cy="1513235"/>
          </a:xfrm>
          <a:prstGeom prst="rect">
            <a:avLst/>
          </a:prstGeom>
        </p:spPr>
        <p:txBody>
          <a:bodyPr lIns="0" tIns="0" rIns="0" bIns="0" rtlCol="0" anchor="t">
            <a:spAutoFit/>
          </a:bodyPr>
          <a:lstStyle/>
          <a:p>
            <a:pPr>
              <a:lnSpc>
                <a:spcPts val="5944"/>
              </a:lnSpc>
            </a:pPr>
            <a:r>
              <a:rPr lang="en-US" sz="5944" b="1">
                <a:solidFill>
                  <a:srgbClr val="1B1464"/>
                </a:solidFill>
                <a:latin typeface="Cera Round Pro" panose="00000500000000000000" pitchFamily="50" charset="0"/>
                <a:ea typeface="Cera Round Pro 2"/>
                <a:cs typeface="Cera Round Pro 2"/>
                <a:sym typeface="Cera Round Pro 2"/>
              </a:rPr>
              <a:t>ANTI-BULLYING WEEK 2026</a:t>
            </a:r>
          </a:p>
        </p:txBody>
      </p:sp>
      <p:sp>
        <p:nvSpPr>
          <p:cNvPr id="11" name="TextBox 11">
            <a:extLst>
              <a:ext uri="{FF2B5EF4-FFF2-40B4-BE49-F238E27FC236}">
                <a16:creationId xmlns:a16="http://schemas.microsoft.com/office/drawing/2014/main" id="{345B2F3E-44EF-F285-F72C-D0858BFACB6B}"/>
              </a:ext>
            </a:extLst>
          </p:cNvPr>
          <p:cNvSpPr txBox="1"/>
          <p:nvPr/>
        </p:nvSpPr>
        <p:spPr>
          <a:xfrm>
            <a:off x="327371" y="3883559"/>
            <a:ext cx="5553991" cy="333425"/>
          </a:xfrm>
          <a:prstGeom prst="rect">
            <a:avLst/>
          </a:prstGeom>
        </p:spPr>
        <p:txBody>
          <a:bodyPr wrap="square" lIns="0" tIns="0" rIns="0" bIns="0" rtlCol="0" anchor="t">
            <a:spAutoFit/>
          </a:bodyPr>
          <a:lstStyle/>
          <a:p>
            <a:pPr algn="ctr">
              <a:lnSpc>
                <a:spcPts val="2639"/>
              </a:lnSpc>
            </a:pPr>
            <a:r>
              <a:rPr lang="en-US" sz="2300">
                <a:solidFill>
                  <a:srgbClr val="FFFFFF"/>
                </a:solidFill>
                <a:latin typeface="Cera Round Pro" panose="00000500000000000000" pitchFamily="50" charset="0"/>
                <a:ea typeface="Cera Round Pro 1"/>
                <a:cs typeface="Cera Round Pro 1"/>
                <a:sym typeface="Cera Round Pro 1"/>
              </a:rPr>
              <a:t>Monday 16th to Friday 20th November</a:t>
            </a:r>
          </a:p>
        </p:txBody>
      </p:sp>
      <p:pic>
        <p:nvPicPr>
          <p:cNvPr id="15" name="Picture 14">
            <a:extLst>
              <a:ext uri="{FF2B5EF4-FFF2-40B4-BE49-F238E27FC236}">
                <a16:creationId xmlns:a16="http://schemas.microsoft.com/office/drawing/2014/main" id="{8A2922E7-0D53-5E82-3F0C-99DE00F3D1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0785" y="5197558"/>
            <a:ext cx="1803412" cy="1014420"/>
          </a:xfrm>
          <a:prstGeom prst="rect">
            <a:avLst/>
          </a:prstGeom>
        </p:spPr>
      </p:pic>
      <p:sp>
        <p:nvSpPr>
          <p:cNvPr id="17" name="TextBox 11">
            <a:extLst>
              <a:ext uri="{FF2B5EF4-FFF2-40B4-BE49-F238E27FC236}">
                <a16:creationId xmlns:a16="http://schemas.microsoft.com/office/drawing/2014/main" id="{A9DED861-3F10-33E1-C771-6F702950CEDB}"/>
              </a:ext>
            </a:extLst>
          </p:cNvPr>
          <p:cNvSpPr txBox="1"/>
          <p:nvPr/>
        </p:nvSpPr>
        <p:spPr>
          <a:xfrm>
            <a:off x="7207914" y="5538055"/>
            <a:ext cx="5553991" cy="333425"/>
          </a:xfrm>
          <a:prstGeom prst="rect">
            <a:avLst/>
          </a:prstGeom>
        </p:spPr>
        <p:txBody>
          <a:bodyPr wrap="square" lIns="0" tIns="0" rIns="0" bIns="0" rtlCol="0" anchor="t">
            <a:spAutoFit/>
          </a:bodyPr>
          <a:lstStyle/>
          <a:p>
            <a:pPr algn="ctr">
              <a:lnSpc>
                <a:spcPts val="2639"/>
              </a:lnSpc>
            </a:pPr>
            <a:r>
              <a:rPr lang="en-US" sz="2300">
                <a:solidFill>
                  <a:srgbClr val="1B1464"/>
                </a:solidFill>
                <a:latin typeface="Cera Round Pro" panose="00000500000000000000" pitchFamily="50" charset="0"/>
                <a:ea typeface="Cera Round Pro 1"/>
                <a:cs typeface="Cera Round Pro 1"/>
                <a:sym typeface="Cera Round Pro 1"/>
              </a:rPr>
              <a:t>Monday 16th November</a:t>
            </a:r>
          </a:p>
        </p:txBody>
      </p:sp>
    </p:spTree>
    <p:extLst>
      <p:ext uri="{BB962C8B-B14F-4D97-AF65-F5344CB8AC3E}">
        <p14:creationId xmlns:p14="http://schemas.microsoft.com/office/powerpoint/2010/main" val="17929045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6ae49f3-829e-48a4-b770-42088e17cf9e" xsi:nil="true"/>
    <lcf76f155ced4ddcb4097134ff3c332f xmlns="25bce31e-210f-4595-b6f1-ad167b62b9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C069515C4C01E4AB51222EDC3AFCB3B" ma:contentTypeVersion="14" ma:contentTypeDescription="Create a new document." ma:contentTypeScope="" ma:versionID="01d7a674e3d9425d24106c9d7b922aa3">
  <xsd:schema xmlns:xsd="http://www.w3.org/2001/XMLSchema" xmlns:xs="http://www.w3.org/2001/XMLSchema" xmlns:p="http://schemas.microsoft.com/office/2006/metadata/properties" xmlns:ns2="25bce31e-210f-4595-b6f1-ad167b62b966" xmlns:ns3="16ae49f3-829e-48a4-b770-42088e17cf9e" targetNamespace="http://schemas.microsoft.com/office/2006/metadata/properties" ma:root="true" ma:fieldsID="ee13cada5055c46feea6c380b8682469" ns2:_="" ns3:_="">
    <xsd:import namespace="25bce31e-210f-4595-b6f1-ad167b62b966"/>
    <xsd:import namespace="16ae49f3-829e-48a4-b770-42088e17cf9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bce31e-210f-4595-b6f1-ad167b62b9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5d4c797-396b-422f-9324-c7326d185716"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ae49f3-829e-48a4-b770-42088e17cf9e"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6b1b432-1b3f-4e3d-84fa-547afe762041}" ma:internalName="TaxCatchAll" ma:showField="CatchAllData" ma:web="16ae49f3-829e-48a4-b770-42088e17cf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D5AE6D-F459-45F9-A1A7-8956875797F5}">
  <ds:schemaRefs>
    <ds:schemaRef ds:uri="http://www.w3.org/XML/1998/namespace"/>
    <ds:schemaRef ds:uri="http://schemas.microsoft.com/office/2006/documentManagement/types"/>
    <ds:schemaRef ds:uri="http://schemas.microsoft.com/office/2006/metadata/properties"/>
    <ds:schemaRef ds:uri="http://schemas.microsoft.com/office/infopath/2007/PartnerControls"/>
    <ds:schemaRef ds:uri="16ae49f3-829e-48a4-b770-42088e17cf9e"/>
    <ds:schemaRef ds:uri="http://purl.org/dc/dcmitype/"/>
    <ds:schemaRef ds:uri="http://purl.org/dc/elements/1.1/"/>
    <ds:schemaRef ds:uri="http://schemas.openxmlformats.org/package/2006/metadata/core-properties"/>
    <ds:schemaRef ds:uri="25bce31e-210f-4595-b6f1-ad167b62b966"/>
    <ds:schemaRef ds:uri="http://purl.org/dc/terms/"/>
  </ds:schemaRefs>
</ds:datastoreItem>
</file>

<file path=customXml/itemProps2.xml><?xml version="1.0" encoding="utf-8"?>
<ds:datastoreItem xmlns:ds="http://schemas.openxmlformats.org/officeDocument/2006/customXml" ds:itemID="{FD6BE4E4-D9B7-4F85-A342-0D0109BF8810}">
  <ds:schemaRefs>
    <ds:schemaRef ds:uri="16ae49f3-829e-48a4-b770-42088e17cf9e"/>
    <ds:schemaRef ds:uri="25bce31e-210f-4595-b6f1-ad167b62b9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ABA2F2D-F74E-48F4-9D9A-6992064548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672</Words>
  <Application>Microsoft Office PowerPoint</Application>
  <PresentationFormat>Widescreen</PresentationFormat>
  <Paragraphs>124</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Aptos Display</vt:lpstr>
      <vt:lpstr>Arial</vt:lpstr>
      <vt:lpstr>Cera Pro</vt:lpstr>
      <vt:lpstr>Cera Round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Miry Mayer</dc:creator>
  <cp:lastModifiedBy>Miry Mayer</cp:lastModifiedBy>
  <cp:revision>2</cp:revision>
  <dcterms:created xsi:type="dcterms:W3CDTF">2026-07-22T08:16:46Z</dcterms:created>
  <dcterms:modified xsi:type="dcterms:W3CDTF">2026-09-03T14:45:53Z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0x010100CC069515C4C01E4AB51222EDC3AFCB3B</vt:lpwstr>
  </property>
  <property fmtid="{D5CDD505-2E9C-101B-9397-08002B2CF9AE}" pid="3" name="MediaServiceImageTags">
    <vt:lpwstr/>
  </property>
</Properties>
</file>