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3E_0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64" r:id="rId5"/>
    <p:sldId id="323" r:id="rId6"/>
    <p:sldId id="318" r:id="rId7"/>
    <p:sldId id="324" r:id="rId8"/>
    <p:sldId id="375" r:id="rId9"/>
    <p:sldId id="376" r:id="rId10"/>
    <p:sldId id="378" r:id="rId11"/>
    <p:sldId id="379" r:id="rId12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347426F-356F-DEF3-DACB-A333AFF931C3}" name="Miry Mayer" initials="MM" userId="S::MMayer@ncb.org.uk::b6f71374-24ee-45b9-8fd2-9b70b697c2b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464"/>
    <a:srgbClr val="FFB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822A04-947D-4F29-B7DE-3135AB762E27}" v="21" dt="2026-09-03T14:45:30.122"/>
    <p1510:client id="{C92F255A-577F-42BB-A3B9-50A13815D4C4}" v="14" dt="2026-09-03T10:01:49.4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59562" autoAdjust="0"/>
  </p:normalViewPr>
  <p:slideViewPr>
    <p:cSldViewPr snapToGrid="0">
      <p:cViewPr varScale="1">
        <p:scale>
          <a:sx n="44" d="100"/>
          <a:sy n="44" d="100"/>
        </p:scale>
        <p:origin x="1332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e Darby" userId="edac61b0-bd4c-4563-b94e-0fae1ac0b745" providerId="ADAL" clId="{4ED1B07C-6ACF-4461-BF19-1AFAE9D4F0CB}"/>
    <pc:docChg chg="custSel modSld">
      <pc:chgData name="Camille Darby" userId="edac61b0-bd4c-4563-b94e-0fae1ac0b745" providerId="ADAL" clId="{4ED1B07C-6ACF-4461-BF19-1AFAE9D4F0CB}" dt="2026-09-03T10:01:49.401" v="15" actId="167"/>
      <pc:docMkLst>
        <pc:docMk/>
      </pc:docMkLst>
      <pc:sldChg chg="addSp delSp modSp mod delAnim modAnim">
        <pc:chgData name="Camille Darby" userId="edac61b0-bd4c-4563-b94e-0fae1ac0b745" providerId="ADAL" clId="{4ED1B07C-6ACF-4461-BF19-1AFAE9D4F0CB}" dt="2026-09-03T10:01:49.401" v="15" actId="167"/>
        <pc:sldMkLst>
          <pc:docMk/>
          <pc:sldMk cId="0" sldId="318"/>
        </pc:sldMkLst>
        <pc:spChg chg="add del">
          <ac:chgData name="Camille Darby" userId="edac61b0-bd4c-4563-b94e-0fae1ac0b745" providerId="ADAL" clId="{4ED1B07C-6ACF-4461-BF19-1AFAE9D4F0CB}" dt="2026-09-03T09:59:54.659" v="5" actId="21"/>
          <ac:spMkLst>
            <pc:docMk/>
            <pc:sldMk cId="0" sldId="318"/>
            <ac:spMk id="4" creationId="{88F7ED10-9DA5-DB0E-670B-82BA3541A6C6}"/>
          </ac:spMkLst>
        </pc:spChg>
        <pc:spChg chg="add del">
          <ac:chgData name="Camille Darby" userId="edac61b0-bd4c-4563-b94e-0fae1ac0b745" providerId="ADAL" clId="{4ED1B07C-6ACF-4461-BF19-1AFAE9D4F0CB}" dt="2026-09-03T10:00:15.736" v="8" actId="21"/>
          <ac:spMkLst>
            <pc:docMk/>
            <pc:sldMk cId="0" sldId="318"/>
            <ac:spMk id="6" creationId="{7A25549E-EA28-56C8-15DE-7D4C19E71C0B}"/>
          </ac:spMkLst>
        </pc:spChg>
        <pc:grpChg chg="ord">
          <ac:chgData name="Camille Darby" userId="edac61b0-bd4c-4563-b94e-0fae1ac0b745" providerId="ADAL" clId="{4ED1B07C-6ACF-4461-BF19-1AFAE9D4F0CB}" dt="2026-09-03T10:01:49.401" v="15" actId="167"/>
          <ac:grpSpMkLst>
            <pc:docMk/>
            <pc:sldMk cId="0" sldId="318"/>
            <ac:grpSpMk id="13" creationId="{BE21C5A5-A560-E6A7-D8B9-60CFF220AE58}"/>
          </ac:grpSpMkLst>
        </pc:grpChg>
        <pc:picChg chg="add del mod">
          <ac:chgData name="Camille Darby" userId="edac61b0-bd4c-4563-b94e-0fae1ac0b745" providerId="ADAL" clId="{4ED1B07C-6ACF-4461-BF19-1AFAE9D4F0CB}" dt="2026-09-03T09:59:28.874" v="2" actId="21"/>
          <ac:picMkLst>
            <pc:docMk/>
            <pc:sldMk cId="0" sldId="318"/>
            <ac:picMk id="2" creationId="{2CC194CD-46C2-DD08-D116-52C0512B78A3}"/>
          </ac:picMkLst>
        </pc:picChg>
        <pc:picChg chg="add mod ord">
          <ac:chgData name="Camille Darby" userId="edac61b0-bd4c-4563-b94e-0fae1ac0b745" providerId="ADAL" clId="{4ED1B07C-6ACF-4461-BF19-1AFAE9D4F0CB}" dt="2026-09-03T10:01:45.404" v="14" actId="167"/>
          <ac:picMkLst>
            <pc:docMk/>
            <pc:sldMk cId="0" sldId="318"/>
            <ac:picMk id="8" creationId="{EE0070FF-AE54-0C31-5C97-43FD9731936E}"/>
          </ac:picMkLst>
        </pc:picChg>
        <pc:picChg chg="del">
          <ac:chgData name="Camille Darby" userId="edac61b0-bd4c-4563-b94e-0fae1ac0b745" providerId="ADAL" clId="{4ED1B07C-6ACF-4461-BF19-1AFAE9D4F0CB}" dt="2026-09-03T09:59:13.766" v="0" actId="21"/>
          <ac:picMkLst>
            <pc:docMk/>
            <pc:sldMk cId="0" sldId="318"/>
            <ac:picMk id="18" creationId="{2CC194CD-46C2-DD08-D116-52C0512B78A3}"/>
          </ac:picMkLst>
        </pc:picChg>
      </pc:sldChg>
    </pc:docChg>
  </pc:docChgLst>
  <pc:docChgLst>
    <pc:chgData name="Miry Mayer" userId="S::mmayer@ncb.org.uk::b6f71374-24ee-45b9-8fd2-9b70b697c2b0" providerId="AD" clId="Web-{921CD888-D32B-1A30-2AB4-27D0EB1DD267}"/>
    <pc:docChg chg="addSld modSld">
      <pc:chgData name="Miry Mayer" userId="S::mmayer@ncb.org.uk::b6f71374-24ee-45b9-8fd2-9b70b697c2b0" providerId="AD" clId="Web-{921CD888-D32B-1A30-2AB4-27D0EB1DD267}" dt="2026-07-22T08:28:19.609" v="75" actId="20577"/>
      <pc:docMkLst>
        <pc:docMk/>
      </pc:docMkLst>
    </pc:docChg>
  </pc:docChgLst>
  <pc:docChgLst>
    <pc:chgData name="Luke Evason-Browning" userId="3595951c-6db8-40c2-9ef3-7844efe92eaa" providerId="ADAL" clId="{9B421B5B-E1C1-4308-8119-19153AF5E8D2}"/>
    <pc:docChg chg="undo redo custSel addSld delSld modSld sldOrd">
      <pc:chgData name="Luke Evason-Browning" userId="3595951c-6db8-40c2-9ef3-7844efe92eaa" providerId="ADAL" clId="{9B421B5B-E1C1-4308-8119-19153AF5E8D2}" dt="2026-07-29T13:34:59.540" v="672" actId="14100"/>
      <pc:docMkLst>
        <pc:docMk/>
      </pc:docMkLst>
      <pc:sldChg chg="addSp delSp modSp add del mod setBg modNotes modNotesTx">
        <pc:chgData name="Luke Evason-Browning" userId="3595951c-6db8-40c2-9ef3-7844efe92eaa" providerId="ADAL" clId="{9B421B5B-E1C1-4308-8119-19153AF5E8D2}" dt="2026-07-29T11:57:49.249" v="643" actId="20577"/>
        <pc:sldMkLst>
          <pc:docMk/>
          <pc:sldMk cId="0" sldId="264"/>
        </pc:sldMkLst>
        <pc:spChg chg="mod">
          <ac:chgData name="Luke Evason-Browning" userId="3595951c-6db8-40c2-9ef3-7844efe92eaa" providerId="ADAL" clId="{9B421B5B-E1C1-4308-8119-19153AF5E8D2}" dt="2026-07-27T13:15:53.848" v="28" actId="207"/>
          <ac:spMkLst>
            <pc:docMk/>
            <pc:sldMk cId="0" sldId="264"/>
            <ac:spMk id="4" creationId="{00000000-0000-0000-0000-000000000000}"/>
          </ac:spMkLst>
        </pc:spChg>
        <pc:spChg chg="mod">
          <ac:chgData name="Luke Evason-Browning" userId="3595951c-6db8-40c2-9ef3-7844efe92eaa" providerId="ADAL" clId="{9B421B5B-E1C1-4308-8119-19153AF5E8D2}" dt="2026-07-27T13:28:37.918" v="95" actId="1035"/>
          <ac:spMkLst>
            <pc:docMk/>
            <pc:sldMk cId="0" sldId="264"/>
            <ac:spMk id="8" creationId="{00000000-0000-0000-0000-000000000000}"/>
          </ac:spMkLst>
        </pc:spChg>
        <pc:spChg chg="mod">
          <ac:chgData name="Luke Evason-Browning" userId="3595951c-6db8-40c2-9ef3-7844efe92eaa" providerId="ADAL" clId="{9B421B5B-E1C1-4308-8119-19153AF5E8D2}" dt="2026-07-27T13:17:42.692" v="42" actId="1076"/>
          <ac:spMkLst>
            <pc:docMk/>
            <pc:sldMk cId="0" sldId="264"/>
            <ac:spMk id="9" creationId="{00000000-0000-0000-0000-000000000000}"/>
          </ac:spMkLst>
        </pc:spChg>
        <pc:spChg chg="mod">
          <ac:chgData name="Luke Evason-Browning" userId="3595951c-6db8-40c2-9ef3-7844efe92eaa" providerId="ADAL" clId="{9B421B5B-E1C1-4308-8119-19153AF5E8D2}" dt="2026-07-27T13:27:54.054" v="82" actId="113"/>
          <ac:spMkLst>
            <pc:docMk/>
            <pc:sldMk cId="0" sldId="264"/>
            <ac:spMk id="10" creationId="{00000000-0000-0000-0000-000000000000}"/>
          </ac:spMkLst>
        </pc:spChg>
        <pc:spChg chg="mod">
          <ac:chgData name="Luke Evason-Browning" userId="3595951c-6db8-40c2-9ef3-7844efe92eaa" providerId="ADAL" clId="{9B421B5B-E1C1-4308-8119-19153AF5E8D2}" dt="2026-07-27T13:28:36.048" v="91" actId="1035"/>
          <ac:spMkLst>
            <pc:docMk/>
            <pc:sldMk cId="0" sldId="264"/>
            <ac:spMk id="11" creationId="{00000000-0000-0000-0000-000000000000}"/>
          </ac:spMkLst>
        </pc:spChg>
        <pc:grpChg chg="mod">
          <ac:chgData name="Luke Evason-Browning" userId="3595951c-6db8-40c2-9ef3-7844efe92eaa" providerId="ADAL" clId="{9B421B5B-E1C1-4308-8119-19153AF5E8D2}" dt="2026-07-27T13:28:22.924" v="86" actId="14100"/>
          <ac:grpSpMkLst>
            <pc:docMk/>
            <pc:sldMk cId="0" sldId="264"/>
            <ac:grpSpMk id="5" creationId="{00000000-0000-0000-0000-000000000000}"/>
          </ac:grpSpMkLst>
        </pc:grpChg>
      </pc:sldChg>
      <pc:sldChg chg="addSp delSp modSp add mod setBg delAnim modAnim">
        <pc:chgData name="Luke Evason-Browning" userId="3595951c-6db8-40c2-9ef3-7844efe92eaa" providerId="ADAL" clId="{9B421B5B-E1C1-4308-8119-19153AF5E8D2}" dt="2026-07-27T13:39:34.043" v="179" actId="1076"/>
        <pc:sldMkLst>
          <pc:docMk/>
          <pc:sldMk cId="0" sldId="318"/>
        </pc:sldMkLst>
        <pc:spChg chg="add mod">
          <ac:chgData name="Luke Evason-Browning" userId="3595951c-6db8-40c2-9ef3-7844efe92eaa" providerId="ADAL" clId="{9B421B5B-E1C1-4308-8119-19153AF5E8D2}" dt="2026-07-27T13:34:25.823" v="158" actId="1037"/>
          <ac:spMkLst>
            <pc:docMk/>
            <pc:sldMk cId="0" sldId="318"/>
            <ac:spMk id="10" creationId="{3F95BE59-4B23-B519-B95E-43FCCF6EF29C}"/>
          </ac:spMkLst>
        </pc:spChg>
        <pc:spChg chg="mod">
          <ac:chgData name="Luke Evason-Browning" userId="3595951c-6db8-40c2-9ef3-7844efe92eaa" providerId="ADAL" clId="{9B421B5B-E1C1-4308-8119-19153AF5E8D2}" dt="2026-07-27T13:38:04.267" v="171" actId="207"/>
          <ac:spMkLst>
            <pc:docMk/>
            <pc:sldMk cId="0" sldId="318"/>
            <ac:spMk id="14" creationId="{20BD13D5-163F-47D6-84D3-1CBF27B394D2}"/>
          </ac:spMkLst>
        </pc:spChg>
        <pc:spChg chg="mod">
          <ac:chgData name="Luke Evason-Browning" userId="3595951c-6db8-40c2-9ef3-7844efe92eaa" providerId="ADAL" clId="{9B421B5B-E1C1-4308-8119-19153AF5E8D2}" dt="2026-07-27T13:38:11.233" v="172"/>
          <ac:spMkLst>
            <pc:docMk/>
            <pc:sldMk cId="0" sldId="318"/>
            <ac:spMk id="16" creationId="{7182A111-63A8-D151-5887-E673504ABE96}"/>
          </ac:spMkLst>
        </pc:spChg>
        <pc:spChg chg="mod">
          <ac:chgData name="Luke Evason-Browning" userId="3595951c-6db8-40c2-9ef3-7844efe92eaa" providerId="ADAL" clId="{9B421B5B-E1C1-4308-8119-19153AF5E8D2}" dt="2026-07-27T13:38:11.233" v="172"/>
          <ac:spMkLst>
            <pc:docMk/>
            <pc:sldMk cId="0" sldId="318"/>
            <ac:spMk id="17" creationId="{01CA03D0-A638-06E9-F229-8F1D2272D166}"/>
          </ac:spMkLst>
        </pc:spChg>
        <pc:grpChg chg="add mod ord">
          <ac:chgData name="Luke Evason-Browning" userId="3595951c-6db8-40c2-9ef3-7844efe92eaa" providerId="ADAL" clId="{9B421B5B-E1C1-4308-8119-19153AF5E8D2}" dt="2026-07-27T13:38:16.262" v="174" actId="167"/>
          <ac:grpSpMkLst>
            <pc:docMk/>
            <pc:sldMk cId="0" sldId="318"/>
            <ac:grpSpMk id="13" creationId="{BE21C5A5-A560-E6A7-D8B9-60CFF220AE58}"/>
          </ac:grpSpMkLst>
        </pc:grpChg>
        <pc:grpChg chg="add mod ord">
          <ac:chgData name="Luke Evason-Browning" userId="3595951c-6db8-40c2-9ef3-7844efe92eaa" providerId="ADAL" clId="{9B421B5B-E1C1-4308-8119-19153AF5E8D2}" dt="2026-07-27T13:38:13.892" v="173" actId="167"/>
          <ac:grpSpMkLst>
            <pc:docMk/>
            <pc:sldMk cId="0" sldId="318"/>
            <ac:grpSpMk id="15" creationId="{E1F17FB8-0D14-898A-D363-2B835BB4303C}"/>
          </ac:grpSpMkLst>
        </pc:grpChg>
        <pc:picChg chg="add mod">
          <ac:chgData name="Luke Evason-Browning" userId="3595951c-6db8-40c2-9ef3-7844efe92eaa" providerId="ADAL" clId="{9B421B5B-E1C1-4308-8119-19153AF5E8D2}" dt="2026-07-27T13:39:34.043" v="179" actId="1076"/>
          <ac:picMkLst>
            <pc:docMk/>
            <pc:sldMk cId="0" sldId="318"/>
            <ac:picMk id="18" creationId="{2CC194CD-46C2-DD08-D116-52C0512B78A3}"/>
          </ac:picMkLst>
        </pc:picChg>
      </pc:sldChg>
      <pc:sldChg chg="addSp delSp modSp add mod setBg">
        <pc:chgData name="Luke Evason-Browning" userId="3595951c-6db8-40c2-9ef3-7844efe92eaa" providerId="ADAL" clId="{9B421B5B-E1C1-4308-8119-19153AF5E8D2}" dt="2026-07-29T13:34:04.687" v="654" actId="1076"/>
        <pc:sldMkLst>
          <pc:docMk/>
          <pc:sldMk cId="0" sldId="323"/>
        </pc:sldMkLst>
        <pc:spChg chg="mod">
          <ac:chgData name="Luke Evason-Browning" userId="3595951c-6db8-40c2-9ef3-7844efe92eaa" providerId="ADAL" clId="{9B421B5B-E1C1-4308-8119-19153AF5E8D2}" dt="2026-07-29T11:22:44.505" v="476" actId="14826"/>
          <ac:spMkLst>
            <pc:docMk/>
            <pc:sldMk cId="0" sldId="323"/>
            <ac:spMk id="3" creationId="{00000000-0000-0000-0000-000000000000}"/>
          </ac:spMkLst>
        </pc:spChg>
        <pc:spChg chg="mod">
          <ac:chgData name="Luke Evason-Browning" userId="3595951c-6db8-40c2-9ef3-7844efe92eaa" providerId="ADAL" clId="{9B421B5B-E1C1-4308-8119-19153AF5E8D2}" dt="2026-07-27T13:32:17.922" v="131" actId="1076"/>
          <ac:spMkLst>
            <pc:docMk/>
            <pc:sldMk cId="0" sldId="323"/>
            <ac:spMk id="7" creationId="{00000000-0000-0000-0000-000000000000}"/>
          </ac:spMkLst>
        </pc:spChg>
        <pc:spChg chg="mod">
          <ac:chgData name="Luke Evason-Browning" userId="3595951c-6db8-40c2-9ef3-7844efe92eaa" providerId="ADAL" clId="{9B421B5B-E1C1-4308-8119-19153AF5E8D2}" dt="2026-07-29T13:33:48.509" v="648" actId="207"/>
          <ac:spMkLst>
            <pc:docMk/>
            <pc:sldMk cId="0" sldId="323"/>
            <ac:spMk id="12" creationId="{073F9433-C6D6-47EA-02D6-205E3804024D}"/>
          </ac:spMkLst>
        </pc:spChg>
        <pc:spChg chg="add">
          <ac:chgData name="Luke Evason-Browning" userId="3595951c-6db8-40c2-9ef3-7844efe92eaa" providerId="ADAL" clId="{9B421B5B-E1C1-4308-8119-19153AF5E8D2}" dt="2026-07-27T13:34:29.306" v="160" actId="22"/>
          <ac:spMkLst>
            <pc:docMk/>
            <pc:sldMk cId="0" sldId="323"/>
            <ac:spMk id="16" creationId="{CE884162-07DD-8656-DD47-B1BC1C04F683}"/>
          </ac:spMkLst>
        </pc:spChg>
        <pc:grpChg chg="mod ord">
          <ac:chgData name="Luke Evason-Browning" userId="3595951c-6db8-40c2-9ef3-7844efe92eaa" providerId="ADAL" clId="{9B421B5B-E1C1-4308-8119-19153AF5E8D2}" dt="2026-07-29T13:33:54.157" v="651" actId="167"/>
          <ac:grpSpMkLst>
            <pc:docMk/>
            <pc:sldMk cId="0" sldId="323"/>
            <ac:grpSpMk id="2" creationId="{00000000-0000-0000-0000-000000000000}"/>
          </ac:grpSpMkLst>
        </pc:grpChg>
        <pc:grpChg chg="add mod ord">
          <ac:chgData name="Luke Evason-Browning" userId="3595951c-6db8-40c2-9ef3-7844efe92eaa" providerId="ADAL" clId="{9B421B5B-E1C1-4308-8119-19153AF5E8D2}" dt="2026-07-29T13:34:04.687" v="654" actId="1076"/>
          <ac:grpSpMkLst>
            <pc:docMk/>
            <pc:sldMk cId="0" sldId="323"/>
            <ac:grpSpMk id="8" creationId="{29DC3E43-068F-A068-12BA-1015D1887FC0}"/>
          </ac:grpSpMkLst>
        </pc:grpChg>
        <pc:grpChg chg="mod">
          <ac:chgData name="Luke Evason-Browning" userId="3595951c-6db8-40c2-9ef3-7844efe92eaa" providerId="ADAL" clId="{9B421B5B-E1C1-4308-8119-19153AF5E8D2}" dt="2026-07-27T13:34:31.627" v="162" actId="1036"/>
          <ac:grpSpMkLst>
            <pc:docMk/>
            <pc:sldMk cId="0" sldId="323"/>
            <ac:grpSpMk id="9" creationId="{00000000-0000-0000-0000-000000000000}"/>
          </ac:grpSpMkLst>
        </pc:grpChg>
      </pc:sldChg>
      <pc:sldChg chg="addSp delSp modSp add mod ord">
        <pc:chgData name="Luke Evason-Browning" userId="3595951c-6db8-40c2-9ef3-7844efe92eaa" providerId="ADAL" clId="{9B421B5B-E1C1-4308-8119-19153AF5E8D2}" dt="2026-07-29T13:34:33.344" v="663" actId="1076"/>
        <pc:sldMkLst>
          <pc:docMk/>
          <pc:sldMk cId="1701624285" sldId="324"/>
        </pc:sldMkLst>
        <pc:spChg chg="add del mod ord topLvl">
          <ac:chgData name="Luke Evason-Browning" userId="3595951c-6db8-40c2-9ef3-7844efe92eaa" providerId="ADAL" clId="{9B421B5B-E1C1-4308-8119-19153AF5E8D2}" dt="2026-07-29T13:34:22.668" v="660" actId="167"/>
          <ac:spMkLst>
            <pc:docMk/>
            <pc:sldMk cId="1701624285" sldId="324"/>
            <ac:spMk id="3" creationId="{EC0E51BB-6D27-FA0E-5D8D-EA9652FC05B1}"/>
          </ac:spMkLst>
        </pc:spChg>
        <pc:spChg chg="mod">
          <ac:chgData name="Luke Evason-Browning" userId="3595951c-6db8-40c2-9ef3-7844efe92eaa" providerId="ADAL" clId="{9B421B5B-E1C1-4308-8119-19153AF5E8D2}" dt="2026-07-27T13:43:56.638" v="201" actId="1076"/>
          <ac:spMkLst>
            <pc:docMk/>
            <pc:sldMk cId="1701624285" sldId="324"/>
            <ac:spMk id="7" creationId="{7A1124A1-F6C3-3634-CB67-2A1A7DBC9C0F}"/>
          </ac:spMkLst>
        </pc:spChg>
        <pc:spChg chg="mod">
          <ac:chgData name="Luke Evason-Browning" userId="3595951c-6db8-40c2-9ef3-7844efe92eaa" providerId="ADAL" clId="{9B421B5B-E1C1-4308-8119-19153AF5E8D2}" dt="2026-07-29T13:34:08.765" v="655"/>
          <ac:spMkLst>
            <pc:docMk/>
            <pc:sldMk cId="1701624285" sldId="324"/>
            <ac:spMk id="8" creationId="{93BB59C4-DEDB-D33A-4CEF-E766B59275F4}"/>
          </ac:spMkLst>
        </pc:spChg>
        <pc:grpChg chg="add mod ord">
          <ac:chgData name="Luke Evason-Browning" userId="3595951c-6db8-40c2-9ef3-7844efe92eaa" providerId="ADAL" clId="{9B421B5B-E1C1-4308-8119-19153AF5E8D2}" dt="2026-07-29T13:34:33.344" v="663" actId="1076"/>
          <ac:grpSpMkLst>
            <pc:docMk/>
            <pc:sldMk cId="1701624285" sldId="324"/>
            <ac:grpSpMk id="2" creationId="{77073BD8-226A-E2D6-7331-65EB1146958A}"/>
          </ac:grpSpMkLst>
        </pc:grpChg>
      </pc:sldChg>
      <pc:sldChg chg="addSp delSp modSp add mod setBg modNotesTx">
        <pc:chgData name="Luke Evason-Browning" userId="3595951c-6db8-40c2-9ef3-7844efe92eaa" providerId="ADAL" clId="{9B421B5B-E1C1-4308-8119-19153AF5E8D2}" dt="2026-07-29T11:57:39.329" v="640" actId="20577"/>
        <pc:sldMkLst>
          <pc:docMk/>
          <pc:sldMk cId="4061752331" sldId="375"/>
        </pc:sldMkLst>
        <pc:spChg chg="mod">
          <ac:chgData name="Luke Evason-Browning" userId="3595951c-6db8-40c2-9ef3-7844efe92eaa" providerId="ADAL" clId="{9B421B5B-E1C1-4308-8119-19153AF5E8D2}" dt="2026-07-29T11:12:53.470" v="427" actId="1036"/>
          <ac:spMkLst>
            <pc:docMk/>
            <pc:sldMk cId="4061752331" sldId="375"/>
            <ac:spMk id="2" creationId="{BE85DAA7-115E-8503-ED8F-F107215962A7}"/>
          </ac:spMkLst>
        </pc:spChg>
        <pc:spChg chg="mod">
          <ac:chgData name="Luke Evason-Browning" userId="3595951c-6db8-40c2-9ef3-7844efe92eaa" providerId="ADAL" clId="{9B421B5B-E1C1-4308-8119-19153AF5E8D2}" dt="2026-07-29T11:12:59.585" v="444" actId="1036"/>
          <ac:spMkLst>
            <pc:docMk/>
            <pc:sldMk cId="4061752331" sldId="375"/>
            <ac:spMk id="3" creationId="{791BAAC0-9C76-4225-5FA0-C58134FC45FB}"/>
          </ac:spMkLst>
        </pc:spChg>
        <pc:spChg chg="add">
          <ac:chgData name="Luke Evason-Browning" userId="3595951c-6db8-40c2-9ef3-7844efe92eaa" providerId="ADAL" clId="{9B421B5B-E1C1-4308-8119-19153AF5E8D2}" dt="2026-07-29T11:12:45.121" v="412" actId="22"/>
          <ac:spMkLst>
            <pc:docMk/>
            <pc:sldMk cId="4061752331" sldId="375"/>
            <ac:spMk id="5" creationId="{322A138C-BB2E-E107-89E4-A882CC1C2A25}"/>
          </ac:spMkLst>
        </pc:spChg>
        <pc:spChg chg="mod">
          <ac:chgData name="Luke Evason-Browning" userId="3595951c-6db8-40c2-9ef3-7844efe92eaa" providerId="ADAL" clId="{9B421B5B-E1C1-4308-8119-19153AF5E8D2}" dt="2026-07-27T13:49:06.444" v="326" actId="255"/>
          <ac:spMkLst>
            <pc:docMk/>
            <pc:sldMk cId="4061752331" sldId="375"/>
            <ac:spMk id="11" creationId="{19308DEA-A503-58CC-649D-4906EC0AF1CD}"/>
          </ac:spMkLst>
        </pc:spChg>
        <pc:spChg chg="add del mod">
          <ac:chgData name="Luke Evason-Browning" userId="3595951c-6db8-40c2-9ef3-7844efe92eaa" providerId="ADAL" clId="{9B421B5B-E1C1-4308-8119-19153AF5E8D2}" dt="2026-07-27T13:49:25.823" v="336" actId="20577"/>
          <ac:spMkLst>
            <pc:docMk/>
            <pc:sldMk cId="4061752331" sldId="375"/>
            <ac:spMk id="13" creationId="{0F081786-FEE6-C388-4487-EB324F9A60C9}"/>
          </ac:spMkLst>
        </pc:spChg>
        <pc:spChg chg="mod">
          <ac:chgData name="Luke Evason-Browning" userId="3595951c-6db8-40c2-9ef3-7844efe92eaa" providerId="ADAL" clId="{9B421B5B-E1C1-4308-8119-19153AF5E8D2}" dt="2026-07-27T13:50:23.595" v="399" actId="20577"/>
          <ac:spMkLst>
            <pc:docMk/>
            <pc:sldMk cId="4061752331" sldId="375"/>
            <ac:spMk id="15" creationId="{F44F97C9-49D3-1F9E-F800-A59CE62BB873}"/>
          </ac:spMkLst>
        </pc:spChg>
        <pc:spChg chg="mod">
          <ac:chgData name="Luke Evason-Browning" userId="3595951c-6db8-40c2-9ef3-7844efe92eaa" providerId="ADAL" clId="{9B421B5B-E1C1-4308-8119-19153AF5E8D2}" dt="2026-07-27T13:50:53.122" v="410" actId="20577"/>
          <ac:spMkLst>
            <pc:docMk/>
            <pc:sldMk cId="4061752331" sldId="375"/>
            <ac:spMk id="16" creationId="{98EFF7FE-7591-5306-459C-389040FA2CB8}"/>
          </ac:spMkLst>
        </pc:spChg>
        <pc:spChg chg="mod">
          <ac:chgData name="Luke Evason-Browning" userId="3595951c-6db8-40c2-9ef3-7844efe92eaa" providerId="ADAL" clId="{9B421B5B-E1C1-4308-8119-19153AF5E8D2}" dt="2026-07-27T13:47:59.532" v="308" actId="2711"/>
          <ac:spMkLst>
            <pc:docMk/>
            <pc:sldMk cId="4061752331" sldId="375"/>
            <ac:spMk id="17" creationId="{0B4107A5-FA80-53B9-35BC-D6555D224FF3}"/>
          </ac:spMkLst>
        </pc:spChg>
        <pc:spChg chg="mod">
          <ac:chgData name="Luke Evason-Browning" userId="3595951c-6db8-40c2-9ef3-7844efe92eaa" providerId="ADAL" clId="{9B421B5B-E1C1-4308-8119-19153AF5E8D2}" dt="2026-07-27T13:48:03.458" v="309" actId="2711"/>
          <ac:spMkLst>
            <pc:docMk/>
            <pc:sldMk cId="4061752331" sldId="375"/>
            <ac:spMk id="18" creationId="{FD4CB035-47D6-ACA3-18C2-15988EBCA83E}"/>
          </ac:spMkLst>
        </pc:spChg>
        <pc:spChg chg="mod">
          <ac:chgData name="Luke Evason-Browning" userId="3595951c-6db8-40c2-9ef3-7844efe92eaa" providerId="ADAL" clId="{9B421B5B-E1C1-4308-8119-19153AF5E8D2}" dt="2026-07-27T13:48:10.715" v="310" actId="2711"/>
          <ac:spMkLst>
            <pc:docMk/>
            <pc:sldMk cId="4061752331" sldId="375"/>
            <ac:spMk id="19" creationId="{B2CAED17-7B87-7A62-851A-C61C7ACDC7A2}"/>
          </ac:spMkLst>
        </pc:spChg>
        <pc:spChg chg="mod">
          <ac:chgData name="Luke Evason-Browning" userId="3595951c-6db8-40c2-9ef3-7844efe92eaa" providerId="ADAL" clId="{9B421B5B-E1C1-4308-8119-19153AF5E8D2}" dt="2026-07-27T13:48:14.369" v="311" actId="2711"/>
          <ac:spMkLst>
            <pc:docMk/>
            <pc:sldMk cId="4061752331" sldId="375"/>
            <ac:spMk id="20" creationId="{99A06003-6AF2-405B-2D07-211E15EB5FE3}"/>
          </ac:spMkLst>
        </pc:spChg>
      </pc:sldChg>
      <pc:sldChg chg="addSp delSp modSp add mod ord">
        <pc:chgData name="Luke Evason-Browning" userId="3595951c-6db8-40c2-9ef3-7844efe92eaa" providerId="ADAL" clId="{9B421B5B-E1C1-4308-8119-19153AF5E8D2}" dt="2026-07-29T13:34:59.540" v="672" actId="14100"/>
        <pc:sldMkLst>
          <pc:docMk/>
          <pc:sldMk cId="36961097" sldId="376"/>
        </pc:sldMkLst>
        <pc:spChg chg="mod ord">
          <ac:chgData name="Luke Evason-Browning" userId="3595951c-6db8-40c2-9ef3-7844efe92eaa" providerId="ADAL" clId="{9B421B5B-E1C1-4308-8119-19153AF5E8D2}" dt="2026-07-29T13:34:46.442" v="668" actId="167"/>
          <ac:spMkLst>
            <pc:docMk/>
            <pc:sldMk cId="36961097" sldId="376"/>
            <ac:spMk id="3" creationId="{01402F37-1DFB-4DB1-9AE0-455F2E1FCE14}"/>
          </ac:spMkLst>
        </pc:spChg>
        <pc:spChg chg="mod">
          <ac:chgData name="Luke Evason-Browning" userId="3595951c-6db8-40c2-9ef3-7844efe92eaa" providerId="ADAL" clId="{9B421B5B-E1C1-4308-8119-19153AF5E8D2}" dt="2026-07-29T11:15:09.632" v="454"/>
          <ac:spMkLst>
            <pc:docMk/>
            <pc:sldMk cId="36961097" sldId="376"/>
            <ac:spMk id="7" creationId="{EC9F771F-B514-ACBE-8B0C-19A2EB0CBCEB}"/>
          </ac:spMkLst>
        </pc:spChg>
        <pc:spChg chg="mod">
          <ac:chgData name="Luke Evason-Browning" userId="3595951c-6db8-40c2-9ef3-7844efe92eaa" providerId="ADAL" clId="{9B421B5B-E1C1-4308-8119-19153AF5E8D2}" dt="2026-07-29T13:34:37.460" v="664"/>
          <ac:spMkLst>
            <pc:docMk/>
            <pc:sldMk cId="36961097" sldId="376"/>
            <ac:spMk id="15" creationId="{8C7C6DF1-CDC1-C636-F074-B92B685C6928}"/>
          </ac:spMkLst>
        </pc:spChg>
        <pc:grpChg chg="add mod ord">
          <ac:chgData name="Luke Evason-Browning" userId="3595951c-6db8-40c2-9ef3-7844efe92eaa" providerId="ADAL" clId="{9B421B5B-E1C1-4308-8119-19153AF5E8D2}" dt="2026-07-29T13:34:59.540" v="672" actId="14100"/>
          <ac:grpSpMkLst>
            <pc:docMk/>
            <pc:sldMk cId="36961097" sldId="376"/>
            <ac:grpSpMk id="14" creationId="{F367B152-7EC9-8934-FE2C-414F8D6F355F}"/>
          </ac:grpSpMkLst>
        </pc:grpChg>
      </pc:sldChg>
      <pc:sldChg chg="addSp delSp modSp add mod ord modNotesTx">
        <pc:chgData name="Luke Evason-Browning" userId="3595951c-6db8-40c2-9ef3-7844efe92eaa" providerId="ADAL" clId="{9B421B5B-E1C1-4308-8119-19153AF5E8D2}" dt="2026-07-29T11:57:43.295" v="641" actId="20577"/>
        <pc:sldMkLst>
          <pc:docMk/>
          <pc:sldMk cId="1615758293" sldId="378"/>
        </pc:sldMkLst>
        <pc:spChg chg="mod">
          <ac:chgData name="Luke Evason-Browning" userId="3595951c-6db8-40c2-9ef3-7844efe92eaa" providerId="ADAL" clId="{9B421B5B-E1C1-4308-8119-19153AF5E8D2}" dt="2026-07-29T11:28:59.727" v="533" actId="20577"/>
          <ac:spMkLst>
            <pc:docMk/>
            <pc:sldMk cId="1615758293" sldId="378"/>
            <ac:spMk id="3" creationId="{3D161ED3-26D2-BB95-042E-295D4423B324}"/>
          </ac:spMkLst>
        </pc:spChg>
        <pc:spChg chg="mod">
          <ac:chgData name="Luke Evason-Browning" userId="3595951c-6db8-40c2-9ef3-7844efe92eaa" providerId="ADAL" clId="{9B421B5B-E1C1-4308-8119-19153AF5E8D2}" dt="2026-07-29T11:29:24.482" v="539"/>
          <ac:spMkLst>
            <pc:docMk/>
            <pc:sldMk cId="1615758293" sldId="378"/>
            <ac:spMk id="8" creationId="{1B468F0C-1FD9-719C-8709-0ADFE3ACECE8}"/>
          </ac:spMkLst>
        </pc:spChg>
        <pc:spChg chg="add mod">
          <ac:chgData name="Luke Evason-Browning" userId="3595951c-6db8-40c2-9ef3-7844efe92eaa" providerId="ADAL" clId="{9B421B5B-E1C1-4308-8119-19153AF5E8D2}" dt="2026-07-29T11:33:11.448" v="605" actId="1076"/>
          <ac:spMkLst>
            <pc:docMk/>
            <pc:sldMk cId="1615758293" sldId="378"/>
            <ac:spMk id="14" creationId="{80C3F15E-8CEF-04E9-26F3-0F377F4450D9}"/>
          </ac:spMkLst>
        </pc:spChg>
        <pc:spChg chg="mod">
          <ac:chgData name="Luke Evason-Browning" userId="3595951c-6db8-40c2-9ef3-7844efe92eaa" providerId="ADAL" clId="{9B421B5B-E1C1-4308-8119-19153AF5E8D2}" dt="2026-07-29T11:33:06.390" v="604" actId="207"/>
          <ac:spMkLst>
            <pc:docMk/>
            <pc:sldMk cId="1615758293" sldId="378"/>
            <ac:spMk id="22" creationId="{B74022F0-ED0A-3B60-255E-FC2C137FF00C}"/>
          </ac:spMkLst>
        </pc:spChg>
        <pc:grpChg chg="add mod">
          <ac:chgData name="Luke Evason-Browning" userId="3595951c-6db8-40c2-9ef3-7844efe92eaa" providerId="ADAL" clId="{9B421B5B-E1C1-4308-8119-19153AF5E8D2}" dt="2026-07-29T11:33:18.246" v="608" actId="1076"/>
          <ac:grpSpMkLst>
            <pc:docMk/>
            <pc:sldMk cId="1615758293" sldId="378"/>
            <ac:grpSpMk id="7" creationId="{95600F76-F642-2590-24D2-06F9FCFC1BAA}"/>
          </ac:grpSpMkLst>
        </pc:grpChg>
        <pc:grpChg chg="add mod ord">
          <ac:chgData name="Luke Evason-Browning" userId="3595951c-6db8-40c2-9ef3-7844efe92eaa" providerId="ADAL" clId="{9B421B5B-E1C1-4308-8119-19153AF5E8D2}" dt="2026-07-29T11:33:06.390" v="604" actId="207"/>
          <ac:grpSpMkLst>
            <pc:docMk/>
            <pc:sldMk cId="1615758293" sldId="378"/>
            <ac:grpSpMk id="21" creationId="{FD3C6BBD-D79A-E17B-BC72-7A034B55BD9C}"/>
          </ac:grpSpMkLst>
        </pc:grpChg>
      </pc:sldChg>
      <pc:sldChg chg="addSp modSp add mod setBg modNotesTx">
        <pc:chgData name="Luke Evason-Browning" userId="3595951c-6db8-40c2-9ef3-7844efe92eaa" providerId="ADAL" clId="{9B421B5B-E1C1-4308-8119-19153AF5E8D2}" dt="2026-07-29T11:57:46.099" v="642" actId="20577"/>
        <pc:sldMkLst>
          <pc:docMk/>
          <pc:sldMk cId="1792904519" sldId="379"/>
        </pc:sldMkLst>
        <pc:spChg chg="mod">
          <ac:chgData name="Luke Evason-Browning" userId="3595951c-6db8-40c2-9ef3-7844efe92eaa" providerId="ADAL" clId="{9B421B5B-E1C1-4308-8119-19153AF5E8D2}" dt="2026-07-29T11:37:09.057" v="620" actId="1076"/>
          <ac:spMkLst>
            <pc:docMk/>
            <pc:sldMk cId="1792904519" sldId="379"/>
            <ac:spMk id="9" creationId="{F0DEBF90-2095-E989-BD85-08774A23A661}"/>
          </ac:spMkLst>
        </pc:spChg>
        <pc:spChg chg="mod">
          <ac:chgData name="Luke Evason-Browning" userId="3595951c-6db8-40c2-9ef3-7844efe92eaa" providerId="ADAL" clId="{9B421B5B-E1C1-4308-8119-19153AF5E8D2}" dt="2026-07-29T11:37:11.831" v="621" actId="1076"/>
          <ac:spMkLst>
            <pc:docMk/>
            <pc:sldMk cId="1792904519" sldId="379"/>
            <ac:spMk id="10" creationId="{1F3926A9-FB25-C836-7BEE-FB10ECF28603}"/>
          </ac:spMkLst>
        </pc:spChg>
        <pc:spChg chg="mod">
          <ac:chgData name="Luke Evason-Browning" userId="3595951c-6db8-40c2-9ef3-7844efe92eaa" providerId="ADAL" clId="{9B421B5B-E1C1-4308-8119-19153AF5E8D2}" dt="2026-07-29T11:36:50.904" v="614"/>
          <ac:spMkLst>
            <pc:docMk/>
            <pc:sldMk cId="1792904519" sldId="379"/>
            <ac:spMk id="13" creationId="{66324BAC-822F-D47D-D282-1FE9FFEECF62}"/>
          </ac:spMkLst>
        </pc:spChg>
        <pc:spChg chg="add mod">
          <ac:chgData name="Luke Evason-Browning" userId="3595951c-6db8-40c2-9ef3-7844efe92eaa" providerId="ADAL" clId="{9B421B5B-E1C1-4308-8119-19153AF5E8D2}" dt="2026-07-29T11:39:43.389" v="638" actId="113"/>
          <ac:spMkLst>
            <pc:docMk/>
            <pc:sldMk cId="1792904519" sldId="379"/>
            <ac:spMk id="17" creationId="{A9DED861-3F10-33E1-C771-6F702950CEDB}"/>
          </ac:spMkLst>
        </pc:spChg>
        <pc:grpChg chg="add mod ord">
          <ac:chgData name="Luke Evason-Browning" userId="3595951c-6db8-40c2-9ef3-7844efe92eaa" providerId="ADAL" clId="{9B421B5B-E1C1-4308-8119-19153AF5E8D2}" dt="2026-07-29T11:40:06.160" v="639" actId="1035"/>
          <ac:grpSpMkLst>
            <pc:docMk/>
            <pc:sldMk cId="1792904519" sldId="379"/>
            <ac:grpSpMk id="12" creationId="{A06B6C3B-DC82-C0A8-78AF-695645B3689F}"/>
          </ac:grpSpMkLst>
        </pc:grpChg>
        <pc:picChg chg="add mod">
          <ac:chgData name="Luke Evason-Browning" userId="3595951c-6db8-40c2-9ef3-7844efe92eaa" providerId="ADAL" clId="{9B421B5B-E1C1-4308-8119-19153AF5E8D2}" dt="2026-07-29T11:38:50.229" v="630" actId="1076"/>
          <ac:picMkLst>
            <pc:docMk/>
            <pc:sldMk cId="1792904519" sldId="379"/>
            <ac:picMk id="15" creationId="{8A2922E7-0D53-5E82-3F0C-99DE00F3D11B}"/>
          </ac:picMkLst>
        </pc:picChg>
      </pc:sldChg>
    </pc:docChg>
  </pc:docChgLst>
  <pc:docChgLst>
    <pc:chgData name="Miry Mayer" userId="b6f71374-24ee-45b9-8fd2-9b70b697c2b0" providerId="ADAL" clId="{5633E6F0-B5FB-4398-AB3B-2FAF0172DE70}"/>
    <pc:docChg chg="custSel modSld">
      <pc:chgData name="Miry Mayer" userId="b6f71374-24ee-45b9-8fd2-9b70b697c2b0" providerId="ADAL" clId="{5633E6F0-B5FB-4398-AB3B-2FAF0172DE70}" dt="2026-09-03T14:43:04.154" v="113" actId="20577"/>
      <pc:docMkLst>
        <pc:docMk/>
      </pc:docMkLst>
      <pc:sldChg chg="addSp delSp modSp mod modAnim modNotesTx">
        <pc:chgData name="Miry Mayer" userId="b6f71374-24ee-45b9-8fd2-9b70b697c2b0" providerId="ADAL" clId="{5633E6F0-B5FB-4398-AB3B-2FAF0172DE70}" dt="2026-09-03T14:43:04.154" v="113" actId="20577"/>
        <pc:sldMkLst>
          <pc:docMk/>
          <pc:sldMk cId="0" sldId="318"/>
        </pc:sldMkLst>
        <pc:picChg chg="add mod">
          <ac:chgData name="Miry Mayer" userId="b6f71374-24ee-45b9-8fd2-9b70b697c2b0" providerId="ADAL" clId="{5633E6F0-B5FB-4398-AB3B-2FAF0172DE70}" dt="2026-09-03T14:42:59.615" v="101" actId="1076"/>
          <ac:picMkLst>
            <pc:docMk/>
            <pc:sldMk cId="0" sldId="318"/>
            <ac:picMk id="2" creationId="{08D7FF24-6BF8-13A2-F733-F3A18B47FFC5}"/>
          </ac:picMkLst>
        </pc:picChg>
        <pc:picChg chg="del">
          <ac:chgData name="Miry Mayer" userId="b6f71374-24ee-45b9-8fd2-9b70b697c2b0" providerId="ADAL" clId="{5633E6F0-B5FB-4398-AB3B-2FAF0172DE70}" dt="2026-09-03T14:41:46.045" v="96" actId="478"/>
          <ac:picMkLst>
            <pc:docMk/>
            <pc:sldMk cId="0" sldId="318"/>
            <ac:picMk id="8" creationId="{EE0070FF-AE54-0C31-5C97-43FD9731936E}"/>
          </ac:picMkLst>
        </pc:picChg>
      </pc:sldChg>
      <pc:sldChg chg="modNotesTx">
        <pc:chgData name="Miry Mayer" userId="b6f71374-24ee-45b9-8fd2-9b70b697c2b0" providerId="ADAL" clId="{5633E6F0-B5FB-4398-AB3B-2FAF0172DE70}" dt="2026-08-13T09:15:46.077" v="11" actId="6549"/>
        <pc:sldMkLst>
          <pc:docMk/>
          <pc:sldMk cId="0" sldId="323"/>
        </pc:sldMkLst>
      </pc:sldChg>
      <pc:sldChg chg="modSp mod modNotesTx">
        <pc:chgData name="Miry Mayer" userId="b6f71374-24ee-45b9-8fd2-9b70b697c2b0" providerId="ADAL" clId="{5633E6F0-B5FB-4398-AB3B-2FAF0172DE70}" dt="2026-08-13T09:16:33.477" v="14" actId="12"/>
        <pc:sldMkLst>
          <pc:docMk/>
          <pc:sldMk cId="4061752331" sldId="375"/>
        </pc:sldMkLst>
        <pc:spChg chg="mod">
          <ac:chgData name="Miry Mayer" userId="b6f71374-24ee-45b9-8fd2-9b70b697c2b0" providerId="ADAL" clId="{5633E6F0-B5FB-4398-AB3B-2FAF0172DE70}" dt="2026-07-31T11:08:45.253" v="1" actId="20577"/>
          <ac:spMkLst>
            <pc:docMk/>
            <pc:sldMk cId="4061752331" sldId="375"/>
            <ac:spMk id="3" creationId="{791BAAC0-9C76-4225-5FA0-C58134FC45FB}"/>
          </ac:spMkLst>
        </pc:spChg>
      </pc:sldChg>
      <pc:sldChg chg="modNotesTx">
        <pc:chgData name="Miry Mayer" userId="b6f71374-24ee-45b9-8fd2-9b70b697c2b0" providerId="ADAL" clId="{5633E6F0-B5FB-4398-AB3B-2FAF0172DE70}" dt="2026-08-13T09:17:51.543" v="24" actId="20577"/>
        <pc:sldMkLst>
          <pc:docMk/>
          <pc:sldMk cId="36961097" sldId="376"/>
        </pc:sldMkLst>
      </pc:sldChg>
      <pc:sldChg chg="modAnim modNotesTx">
        <pc:chgData name="Miry Mayer" userId="b6f71374-24ee-45b9-8fd2-9b70b697c2b0" providerId="ADAL" clId="{5633E6F0-B5FB-4398-AB3B-2FAF0172DE70}" dt="2026-08-13T09:21:05.446" v="95" actId="20577"/>
        <pc:sldMkLst>
          <pc:docMk/>
          <pc:sldMk cId="1615758293" sldId="378"/>
        </pc:sldMkLst>
      </pc:sldChg>
    </pc:docChg>
  </pc:docChgLst>
</pc:chgInfo>
</file>

<file path=ppt/comments/modernComment_13E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81FAD85-9B5F-47B5-93B8-1DAA0430C6D3}" authorId="{1347426F-356F-DEF3-DACB-A333AFF931C3}" status="resolved" created="2026-07-31T11:08:32.690" complete="100000">
    <pc:sldMkLst xmlns:pc="http://schemas.microsoft.com/office/powerpoint/2013/main/command">
      <pc:docMk/>
      <pc:sldMk cId="0" sldId="318"/>
    </pc:sldMkLst>
    <p188:txBody>
      <a:bodyPr/>
      <a:lstStyle/>
      <a:p>
        <a:r>
          <a:rPr lang="en-GB"/>
          <a:t>Add UV film when finalised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9B9BC0-302C-4CC5-8547-0C4C8D41F84E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B70CE-48B4-4C54-80E6-04E01874BF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245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Let's start with a quick show of hands. Why do you think people sometimes stay silent when something is wrong?</a:t>
            </a:r>
          </a:p>
          <a:p>
            <a:pPr rtl="0"/>
            <a:endParaRPr lang="en-GB" sz="120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Take responses from pupils.</a:t>
            </a:r>
            <a:endParaRPr lang="en-GB" sz="1200" dirty="0">
              <a:effectLst/>
            </a:endParaRPr>
          </a:p>
          <a:p>
            <a:pPr rtl="0"/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answers: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feel nervous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feel embarrassed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don't want to get someone into trouble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think nobody will listen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don't know who to talk to</a:t>
            </a:r>
            <a:endParaRPr lang="en-GB" sz="1200" dirty="0">
              <a:effectLst/>
            </a:endParaRPr>
          </a:p>
          <a:p>
            <a:pPr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pupils for their ideas.</a:t>
            </a:r>
          </a:p>
          <a:p>
            <a:pPr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Explain:</a:t>
            </a:r>
          </a:p>
          <a:p>
            <a:pPr rtl="0"/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Sometimes when bullying happens, people stay silent. The person being bullied might stay silent because they feel worried or upset.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Someone who sees bullying might stay silent because they don't know what to do.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 adults sometimes stay silent because they are not sure how to help.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when we break the silence by talking, listening and supporting one another, positive things can happen.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Breaking the silence doesn't mean shouting or arguing.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means speaking up, asking for help, supporting others and starting important conversations.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B70CE-48B4-4C54-80E6-04E01874BF9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31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Video link: https://youtu.be/g50MvYAyoz4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B70CE-48B4-4C54-80E6-04E01874BF9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247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Tell pupils: I’m going to read out some examples of scenarios.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think someone should speak up, put your hand on your head. </a:t>
            </a:r>
            <a:endParaRPr lang="en-GB" sz="1200" dirty="0">
              <a:effectLst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B70CE-48B4-4C54-80E6-04E01874BF9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265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E4E80-C9A4-43B2-7C16-40F87C299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865F07-A0CA-B1A7-FAED-872C612985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2D6262-17FB-A8E9-6BA3-F77EA989B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each scenario ask: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could help?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could somebody say?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could somebody do?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Reinforce that pupils are not expected to solve problems on their own. 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Talking to trusted adults is an important way of breaking the silence.</a:t>
            </a:r>
            <a:endParaRPr lang="en-GB" sz="1200" dirty="0">
              <a:effectLst/>
            </a:endParaRPr>
          </a:p>
          <a:p>
            <a:endParaRPr lang="en-GB" sz="1200" b="0" i="0" dirty="0">
              <a:solidFill>
                <a:srgbClr val="1B1464"/>
              </a:solidFill>
              <a:effectLst/>
              <a:latin typeface="Cera Pro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1679A9-23C7-6080-CD12-4FF2D34FF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6281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this slide and tell pupils what your school or setting plans to do for Anti-Bullying week.</a:t>
            </a:r>
            <a:endParaRPr lang="en-GB" sz="1200" dirty="0">
              <a:effectLst/>
            </a:endParaRPr>
          </a:p>
          <a:p>
            <a:pPr lvl="0"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Examples:</a:t>
            </a:r>
            <a:endParaRPr lang="en-GB" sz="1200" dirty="0">
              <a:effectLst/>
            </a:endParaRPr>
          </a:p>
          <a:p>
            <a:pPr lvl="0"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Taking part in Break the Silence lessons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Creating a Break the Silence display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Making pledges about kindness and respect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Exploring how we can support one another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Sharing ideas in class discussions</a:t>
            </a:r>
            <a:endParaRPr lang="en-GB" sz="1200" dirty="0">
              <a:effectLst/>
            </a:endParaRPr>
          </a:p>
          <a:p>
            <a:pPr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Throughout the week we will be thinking about how every member of our school community can help make sure nobody feels alone.</a:t>
            </a:r>
            <a:endParaRPr lang="en-GB" sz="1200" dirty="0">
              <a:effectLst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B70CE-48B4-4C54-80E6-04E01874BF9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816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AD242-0FED-D354-A6B1-A35C92BBD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927480-2CBA-6BF4-9DBF-76BEF7FC42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117CD0-D9C6-29F3-31A1-4FE07D8234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(Pledge will appear on click)</a:t>
            </a:r>
          </a:p>
          <a:p>
            <a:pPr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pupils: Turn to the person next to you and share one thing you could do this week to help break the silence.</a:t>
            </a:r>
            <a:endParaRPr lang="en-GB" sz="1200" dirty="0">
              <a:effectLst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Allow 30 seconds discussion.</a:t>
            </a:r>
            <a:endParaRPr lang="en-GB" sz="120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Bring pupils back together.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Emphasise: This Anti-Bullying Week, remember that your voice matters.</a:t>
            </a:r>
            <a:endParaRPr lang="en-GB" sz="1200" dirty="0">
              <a:effectLst/>
            </a:endParaRPr>
          </a:p>
          <a:p>
            <a:pPr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break the silence by:</a:t>
            </a:r>
            <a:endParaRPr lang="en-GB" sz="1200" dirty="0">
              <a:effectLst/>
            </a:endParaRPr>
          </a:p>
          <a:p>
            <a:pPr rtl="0"/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Speaking up when something is wrong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Supporting someone who needs help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Listening when somebody wants to talk</a:t>
            </a:r>
            <a:endParaRPr lang="en-GB" sz="1200" dirty="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Talking to a trusted adult if you are worried.</a:t>
            </a:r>
            <a:endParaRPr lang="en-GB" sz="1200" dirty="0">
              <a:effectLst/>
            </a:endParaRPr>
          </a:p>
          <a:p>
            <a:pPr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 we can create a school where everyone feels safe, valued, respected and heard.</a:t>
            </a:r>
          </a:p>
          <a:p>
            <a:pPr rtl="0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finish with our Anti-Bullying Week pledge (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display the pledge)</a:t>
            </a:r>
            <a:endParaRPr lang="en-GB" sz="1200" b="0" i="0" dirty="0">
              <a:solidFill>
                <a:srgbClr val="1B1464"/>
              </a:solidFill>
              <a:effectLst/>
              <a:latin typeface="Cera Pro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6DDF7-00F5-D8BB-7C24-CECBA6E057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022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8FC84-F8E9-7455-065F-608B91E07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3AB1D8-07AE-B3A9-832C-566370FCE74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5F7720-4512-9BD1-9724-127C69C8928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BCA2ED-C765-E736-3C41-95104AF2D4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C630F4A-7F09-A6C0-1EEC-AB6184B73F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32D32A-1851-1763-6667-BB52B31364D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757D77-3812-0157-F68A-CDE9457117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9727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g50MvYAyoz4?feature=oembed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microsoft.com/office/2018/10/relationships/comments" Target="../comments/modernComment_13E_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246359" y="-122226"/>
            <a:ext cx="5289328" cy="7299524"/>
            <a:chOff x="0" y="0"/>
            <a:chExt cx="636678" cy="8786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6678" cy="878646"/>
            </a:xfrm>
            <a:custGeom>
              <a:avLst/>
              <a:gdLst/>
              <a:ahLst/>
              <a:cxnLst/>
              <a:rect l="l" t="t" r="r" b="b"/>
              <a:pathLst>
                <a:path w="636678" h="878646">
                  <a:moveTo>
                    <a:pt x="212341" y="859577"/>
                  </a:moveTo>
                  <a:cubicBezTo>
                    <a:pt x="244982" y="871091"/>
                    <a:pt x="282090" y="878646"/>
                    <a:pt x="318511" y="878646"/>
                  </a:cubicBezTo>
                  <a:cubicBezTo>
                    <a:pt x="354932" y="878646"/>
                    <a:pt x="389979" y="872169"/>
                    <a:pt x="422276" y="860656"/>
                  </a:cubicBezTo>
                  <a:cubicBezTo>
                    <a:pt x="422964" y="860296"/>
                    <a:pt x="423651" y="860296"/>
                    <a:pt x="424338" y="859937"/>
                  </a:cubicBezTo>
                  <a:cubicBezTo>
                    <a:pt x="545626" y="813881"/>
                    <a:pt x="634961" y="692268"/>
                    <a:pt x="636678" y="548682"/>
                  </a:cubicBezTo>
                  <a:lnTo>
                    <a:pt x="636678" y="0"/>
                  </a:lnTo>
                  <a:lnTo>
                    <a:pt x="0" y="0"/>
                  </a:lnTo>
                  <a:lnTo>
                    <a:pt x="0" y="548275"/>
                  </a:lnTo>
                  <a:cubicBezTo>
                    <a:pt x="1718" y="692986"/>
                    <a:pt x="89678" y="814602"/>
                    <a:pt x="212341" y="859577"/>
                  </a:cubicBezTo>
                  <a:close/>
                </a:path>
              </a:pathLst>
            </a:custGeom>
            <a:solidFill>
              <a:srgbClr val="FFBF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636678" cy="79927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14672" y="3769895"/>
            <a:ext cx="5781328" cy="568281"/>
            <a:chOff x="0" y="0"/>
            <a:chExt cx="2165741" cy="2266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65741" cy="226665"/>
            </a:xfrm>
            <a:custGeom>
              <a:avLst/>
              <a:gdLst/>
              <a:ahLst/>
              <a:cxnLst/>
              <a:rect l="l" t="t" r="r" b="b"/>
              <a:pathLst>
                <a:path w="2165741" h="226665">
                  <a:moveTo>
                    <a:pt x="94149" y="0"/>
                  </a:moveTo>
                  <a:lnTo>
                    <a:pt x="2071592" y="0"/>
                  </a:lnTo>
                  <a:cubicBezTo>
                    <a:pt x="2123590" y="0"/>
                    <a:pt x="2165741" y="42152"/>
                    <a:pt x="2165741" y="94149"/>
                  </a:cubicBezTo>
                  <a:lnTo>
                    <a:pt x="2165741" y="132516"/>
                  </a:lnTo>
                  <a:cubicBezTo>
                    <a:pt x="2165741" y="157486"/>
                    <a:pt x="2155822" y="181433"/>
                    <a:pt x="2138166" y="199089"/>
                  </a:cubicBezTo>
                  <a:cubicBezTo>
                    <a:pt x="2120510" y="216746"/>
                    <a:pt x="2096562" y="226665"/>
                    <a:pt x="2071592" y="226665"/>
                  </a:cubicBezTo>
                  <a:lnTo>
                    <a:pt x="94149" y="226665"/>
                  </a:lnTo>
                  <a:cubicBezTo>
                    <a:pt x="69179" y="226665"/>
                    <a:pt x="45232" y="216746"/>
                    <a:pt x="27576" y="199089"/>
                  </a:cubicBezTo>
                  <a:cubicBezTo>
                    <a:pt x="9919" y="181433"/>
                    <a:pt x="0" y="157486"/>
                    <a:pt x="0" y="132516"/>
                  </a:cubicBezTo>
                  <a:lnTo>
                    <a:pt x="0" y="94149"/>
                  </a:lnTo>
                  <a:cubicBezTo>
                    <a:pt x="0" y="69179"/>
                    <a:pt x="9919" y="45232"/>
                    <a:pt x="27576" y="27576"/>
                  </a:cubicBezTo>
                  <a:cubicBezTo>
                    <a:pt x="45232" y="9919"/>
                    <a:pt x="69179" y="0"/>
                    <a:pt x="94149" y="0"/>
                  </a:cubicBezTo>
                  <a:close/>
                </a:path>
              </a:pathLst>
            </a:custGeom>
            <a:solidFill>
              <a:srgbClr val="1B146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165741" cy="27429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8" name="Freeform 8"/>
          <p:cNvSpPr/>
          <p:nvPr/>
        </p:nvSpPr>
        <p:spPr>
          <a:xfrm>
            <a:off x="327371" y="4029384"/>
            <a:ext cx="4439643" cy="2330813"/>
          </a:xfrm>
          <a:custGeom>
            <a:avLst/>
            <a:gdLst/>
            <a:ahLst/>
            <a:cxnLst/>
            <a:rect l="l" t="t" r="r" b="b"/>
            <a:pathLst>
              <a:path w="6659464" h="3496219">
                <a:moveTo>
                  <a:pt x="0" y="0"/>
                </a:moveTo>
                <a:lnTo>
                  <a:pt x="6659464" y="0"/>
                </a:lnTo>
                <a:lnTo>
                  <a:pt x="6659464" y="3496219"/>
                </a:lnTo>
                <a:lnTo>
                  <a:pt x="0" y="34962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6259559" y="422674"/>
            <a:ext cx="6168927" cy="6168927"/>
          </a:xfrm>
          <a:custGeom>
            <a:avLst/>
            <a:gdLst/>
            <a:ahLst/>
            <a:cxnLst/>
            <a:rect l="l" t="t" r="r" b="b"/>
            <a:pathLst>
              <a:path w="9253391" h="9253391">
                <a:moveTo>
                  <a:pt x="0" y="0"/>
                </a:moveTo>
                <a:lnTo>
                  <a:pt x="9253391" y="0"/>
                </a:lnTo>
                <a:lnTo>
                  <a:pt x="9253391" y="9253391"/>
                </a:lnTo>
                <a:lnTo>
                  <a:pt x="0" y="92533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327372" y="1958253"/>
            <a:ext cx="5768629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44"/>
              </a:lnSpc>
            </a:pPr>
            <a:r>
              <a:rPr lang="en-US" sz="5944" b="1" dirty="0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ANTI-BULLYING WEEK 2026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7371" y="3883559"/>
            <a:ext cx="5553991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00" dirty="0">
                <a:solidFill>
                  <a:srgbClr val="FFFFFF"/>
                </a:solidFill>
                <a:latin typeface="Cera Round Pro" panose="00000500000000000000" pitchFamily="50" charset="0"/>
                <a:ea typeface="Cera Round Pro 1"/>
                <a:cs typeface="Cera Round Pro 1"/>
                <a:sym typeface="Cera Round Pro 1"/>
              </a:rPr>
              <a:t>Monday 16th to Friday 20th November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685800"/>
            <a:ext cx="10820400" cy="5486400"/>
            <a:chOff x="0" y="0"/>
            <a:chExt cx="2514545" cy="12749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8" name="Group 2">
            <a:extLst>
              <a:ext uri="{FF2B5EF4-FFF2-40B4-BE49-F238E27FC236}">
                <a16:creationId xmlns:a16="http://schemas.microsoft.com/office/drawing/2014/main" id="{29DC3E43-068F-A068-12BA-1015D1887FC0}"/>
              </a:ext>
            </a:extLst>
          </p:cNvPr>
          <p:cNvGrpSpPr/>
          <p:nvPr/>
        </p:nvGrpSpPr>
        <p:grpSpPr>
          <a:xfrm>
            <a:off x="3195735" y="2095879"/>
            <a:ext cx="5848356" cy="3017719"/>
            <a:chOff x="0" y="0"/>
            <a:chExt cx="2514545" cy="1274980"/>
          </a:xfrm>
          <a:solidFill>
            <a:srgbClr val="1B1464"/>
          </a:solidFill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073F9433-C6D6-47EA-02D6-205E3804024D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277025" y="2470265"/>
            <a:ext cx="5685776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5000" b="1" dirty="0">
                <a:solidFill>
                  <a:srgbClr val="FFFFFF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What does </a:t>
            </a:r>
          </a:p>
          <a:p>
            <a:pPr algn="ctr"/>
            <a:r>
              <a:rPr lang="en-GB" sz="5000" b="1" dirty="0">
                <a:solidFill>
                  <a:srgbClr val="FFFFFF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'Break the Silence’ </a:t>
            </a:r>
          </a:p>
          <a:p>
            <a:pPr algn="ctr"/>
            <a:r>
              <a:rPr lang="en-GB" sz="5000" b="1" dirty="0">
                <a:solidFill>
                  <a:srgbClr val="FFFFFF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mean?</a:t>
            </a:r>
            <a:endParaRPr lang="en-US" sz="5000" b="1" dirty="0">
              <a:solidFill>
                <a:srgbClr val="FFFFFF"/>
              </a:solidFill>
              <a:latin typeface="Cera Round Pro" panose="00000500000000000000" pitchFamily="50" charset="0"/>
              <a:ea typeface="Cera Round Pro 2"/>
              <a:cs typeface="Cera Round Pro 2"/>
              <a:sym typeface="Cera Round Pro 2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8577129" y="-2889986"/>
            <a:ext cx="4634389" cy="4634389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1263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6" name="Freeform 12">
            <a:extLst>
              <a:ext uri="{FF2B5EF4-FFF2-40B4-BE49-F238E27FC236}">
                <a16:creationId xmlns:a16="http://schemas.microsoft.com/office/drawing/2014/main" id="{CE884162-07DD-8656-DD47-B1BC1C04F683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2">
            <a:extLst>
              <a:ext uri="{FF2B5EF4-FFF2-40B4-BE49-F238E27FC236}">
                <a16:creationId xmlns:a16="http://schemas.microsoft.com/office/drawing/2014/main" id="{BE21C5A5-A560-E6A7-D8B9-60CFF220AE58}"/>
              </a:ext>
            </a:extLst>
          </p:cNvPr>
          <p:cNvGrpSpPr/>
          <p:nvPr/>
        </p:nvGrpSpPr>
        <p:grpSpPr>
          <a:xfrm>
            <a:off x="685800" y="685800"/>
            <a:ext cx="10820400" cy="5486400"/>
            <a:chOff x="0" y="0"/>
            <a:chExt cx="2514545" cy="1274980"/>
          </a:xfrm>
        </p:grpSpPr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20BD13D5-163F-47D6-84D3-1CBF27B394D2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solidFill>
              <a:srgbClr val="FFBF00"/>
            </a:solidFill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15" name="Group 9">
            <a:extLst>
              <a:ext uri="{FF2B5EF4-FFF2-40B4-BE49-F238E27FC236}">
                <a16:creationId xmlns:a16="http://schemas.microsoft.com/office/drawing/2014/main" id="{E1F17FB8-0D14-898A-D363-2B835BB4303C}"/>
              </a:ext>
            </a:extLst>
          </p:cNvPr>
          <p:cNvGrpSpPr/>
          <p:nvPr/>
        </p:nvGrpSpPr>
        <p:grpSpPr>
          <a:xfrm>
            <a:off x="8577129" y="-2889986"/>
            <a:ext cx="4634389" cy="4634389"/>
            <a:chOff x="0" y="0"/>
            <a:chExt cx="812800" cy="812800"/>
          </a:xfrm>
        </p:grpSpPr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7182A111-63A8-D151-5887-E673504ABE9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1263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7" name="TextBox 11">
              <a:extLst>
                <a:ext uri="{FF2B5EF4-FFF2-40B4-BE49-F238E27FC236}">
                  <a16:creationId xmlns:a16="http://schemas.microsoft.com/office/drawing/2014/main" id="{01CA03D0-A638-06E9-F229-8F1D2272D166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0" name="Freeform 12">
            <a:extLst>
              <a:ext uri="{FF2B5EF4-FFF2-40B4-BE49-F238E27FC236}">
                <a16:creationId xmlns:a16="http://schemas.microsoft.com/office/drawing/2014/main" id="{3F95BE59-4B23-B519-B95E-43FCCF6EF29C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pic>
        <p:nvPicPr>
          <p:cNvPr id="2" name="Online Media 1" title="Anti-Bullying Week 2026 - Primary School Age Film">
            <a:hlinkClick r:id="" action="ppaction://media"/>
            <a:extLst>
              <a:ext uri="{FF2B5EF4-FFF2-40B4-BE49-F238E27FC236}">
                <a16:creationId xmlns:a16="http://schemas.microsoft.com/office/drawing/2014/main" id="{08D7FF24-6BF8-13A2-F733-F3A18B47FFC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382615" y="1472857"/>
            <a:ext cx="7426769" cy="4196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4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9C76B1-1B5D-5885-5094-2709C3CA6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EC0E51BB-6D27-FA0E-5D8D-EA9652FC05B1}"/>
              </a:ext>
            </a:extLst>
          </p:cNvPr>
          <p:cNvSpPr/>
          <p:nvPr/>
        </p:nvSpPr>
        <p:spPr>
          <a:xfrm>
            <a:off x="685800" y="685800"/>
            <a:ext cx="10820400" cy="5486400"/>
          </a:xfrm>
          <a:custGeom>
            <a:avLst/>
            <a:gdLst/>
            <a:ahLst/>
            <a:cxnLst/>
            <a:rect l="l" t="t" r="r" b="b"/>
            <a:pathLst>
              <a:path w="2514545" h="1274980">
                <a:moveTo>
                  <a:pt x="47700" y="0"/>
                </a:moveTo>
                <a:lnTo>
                  <a:pt x="2466845" y="0"/>
                </a:lnTo>
                <a:cubicBezTo>
                  <a:pt x="2479496" y="0"/>
                  <a:pt x="2491628" y="5025"/>
                  <a:pt x="2500574" y="13971"/>
                </a:cubicBezTo>
                <a:cubicBezTo>
                  <a:pt x="2509519" y="22916"/>
                  <a:pt x="2514545" y="35049"/>
                  <a:pt x="2514545" y="47700"/>
                </a:cubicBezTo>
                <a:lnTo>
                  <a:pt x="2514545" y="1227281"/>
                </a:lnTo>
                <a:cubicBezTo>
                  <a:pt x="2514545" y="1239932"/>
                  <a:pt x="2509519" y="1252064"/>
                  <a:pt x="2500574" y="1261010"/>
                </a:cubicBezTo>
                <a:cubicBezTo>
                  <a:pt x="2491628" y="1269955"/>
                  <a:pt x="2479496" y="1274980"/>
                  <a:pt x="2466845" y="1274980"/>
                </a:cubicBezTo>
                <a:lnTo>
                  <a:pt x="47700" y="1274980"/>
                </a:lnTo>
                <a:cubicBezTo>
                  <a:pt x="35049" y="1274980"/>
                  <a:pt x="22916" y="1269955"/>
                  <a:pt x="13971" y="1261010"/>
                </a:cubicBezTo>
                <a:cubicBezTo>
                  <a:pt x="5025" y="1252064"/>
                  <a:pt x="0" y="1239932"/>
                  <a:pt x="0" y="1227281"/>
                </a:cubicBezTo>
                <a:lnTo>
                  <a:pt x="0" y="47700"/>
                </a:lnTo>
                <a:cubicBezTo>
                  <a:pt x="0" y="35049"/>
                  <a:pt x="5025" y="22916"/>
                  <a:pt x="13971" y="13971"/>
                </a:cubicBezTo>
                <a:cubicBezTo>
                  <a:pt x="22916" y="5025"/>
                  <a:pt x="35049" y="0"/>
                  <a:pt x="47700" y="0"/>
                </a:cubicBez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77073BD8-226A-E2D6-7331-65EB1146958A}"/>
              </a:ext>
            </a:extLst>
          </p:cNvPr>
          <p:cNvGrpSpPr/>
          <p:nvPr/>
        </p:nvGrpSpPr>
        <p:grpSpPr>
          <a:xfrm>
            <a:off x="3325827" y="2205789"/>
            <a:ext cx="5685776" cy="2446421"/>
            <a:chOff x="0" y="0"/>
            <a:chExt cx="2514545" cy="1274980"/>
          </a:xfrm>
          <a:solidFill>
            <a:srgbClr val="1B1464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93BB59C4-DEDB-D33A-4CEF-E766B59275F4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7A1124A1-F6C3-3634-CB67-2A1A7DBC9C0F}"/>
              </a:ext>
            </a:extLst>
          </p:cNvPr>
          <p:cNvSpPr txBox="1"/>
          <p:nvPr/>
        </p:nvSpPr>
        <p:spPr>
          <a:xfrm>
            <a:off x="3253112" y="2796475"/>
            <a:ext cx="5685776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5000" b="1" dirty="0">
                <a:solidFill>
                  <a:srgbClr val="FFFFFF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What would you do?</a:t>
            </a:r>
            <a:endParaRPr lang="en-US" sz="5000" b="1" dirty="0">
              <a:solidFill>
                <a:srgbClr val="FFFFFF"/>
              </a:solidFill>
              <a:latin typeface="Cera Round Pro" panose="00000500000000000000" pitchFamily="50" charset="0"/>
              <a:ea typeface="Cera Round Pro 2"/>
              <a:cs typeface="Cera Round Pro 2"/>
              <a:sym typeface="Cera Round Pro 2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7A55C3D0-9F14-95B1-F049-C535744BF1C4}"/>
              </a:ext>
            </a:extLst>
          </p:cNvPr>
          <p:cNvGrpSpPr/>
          <p:nvPr/>
        </p:nvGrpSpPr>
        <p:grpSpPr>
          <a:xfrm>
            <a:off x="8577129" y="-2889986"/>
            <a:ext cx="4634389" cy="4634389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85DBDAE-15C2-4759-900B-DA093A597CB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1263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185DE16B-F032-9CAC-7007-D060056CFBEF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6" name="Freeform 12">
            <a:extLst>
              <a:ext uri="{FF2B5EF4-FFF2-40B4-BE49-F238E27FC236}">
                <a16:creationId xmlns:a16="http://schemas.microsoft.com/office/drawing/2014/main" id="{BBFC7B9D-E986-3FF7-01E9-756EEEBC6DB4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1701624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39B0F6-9726-FB9D-8B0C-C2AE8BF0E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9308DEA-A503-58CC-649D-4906EC0AF1CD}"/>
              </a:ext>
            </a:extLst>
          </p:cNvPr>
          <p:cNvSpPr/>
          <p:nvPr/>
        </p:nvSpPr>
        <p:spPr>
          <a:xfrm>
            <a:off x="1112407" y="2255146"/>
            <a:ext cx="9885445" cy="7337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300" b="1" dirty="0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      Someone is being left out of a game every day.</a:t>
            </a:r>
            <a:endParaRPr lang="en-US" sz="23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F081786-FEE6-C388-4487-EB324F9A60C9}"/>
              </a:ext>
            </a:extLst>
          </p:cNvPr>
          <p:cNvSpPr/>
          <p:nvPr/>
        </p:nvSpPr>
        <p:spPr>
          <a:xfrm>
            <a:off x="1157062" y="3233118"/>
            <a:ext cx="9840790" cy="7337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300" b="1" dirty="0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     You hear somebody calling another child hurtful names.</a:t>
            </a:r>
            <a:endParaRPr lang="en-GB" sz="23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44F97C9-49D3-1F9E-F800-A59CE62BB873}"/>
              </a:ext>
            </a:extLst>
          </p:cNvPr>
          <p:cNvSpPr/>
          <p:nvPr/>
        </p:nvSpPr>
        <p:spPr>
          <a:xfrm>
            <a:off x="1168784" y="4200291"/>
            <a:ext cx="9840789" cy="7337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300" b="1" dirty="0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    A friend tells you they are worried about how someone is treating  -   them.</a:t>
            </a:r>
            <a:endParaRPr lang="en-GB" sz="23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8EFF7FE-7591-5306-459C-389040FA2CB8}"/>
              </a:ext>
            </a:extLst>
          </p:cNvPr>
          <p:cNvSpPr/>
          <p:nvPr/>
        </p:nvSpPr>
        <p:spPr>
          <a:xfrm>
            <a:off x="1192230" y="5176479"/>
            <a:ext cx="9840789" cy="7337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300" b="1" dirty="0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   You notice someone sitting alone looking upset at lunchtime.</a:t>
            </a:r>
            <a:endParaRPr lang="en-GB" sz="2300" b="1" dirty="0">
              <a:solidFill>
                <a:srgbClr val="1B1464"/>
              </a:solidFill>
              <a:latin typeface="Cera Round Pro" panose="00000500000000000000" pitchFamily="50" charset="0"/>
              <a:ea typeface="Lato Light" panose="020F0502020204030203" pitchFamily="34" charset="0"/>
              <a:cs typeface="Poppins SemiBold" pitchFamily="2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B4107A5-FA80-53B9-35BC-D6555D224FF3}"/>
              </a:ext>
            </a:extLst>
          </p:cNvPr>
          <p:cNvSpPr/>
          <p:nvPr/>
        </p:nvSpPr>
        <p:spPr>
          <a:xfrm>
            <a:off x="722104" y="2248508"/>
            <a:ext cx="733715" cy="733715"/>
          </a:xfrm>
          <a:prstGeom prst="ellipse">
            <a:avLst/>
          </a:prstGeom>
          <a:solidFill>
            <a:srgbClr val="FFBF00"/>
          </a:solidFill>
          <a:ln w="38100"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933" b="1" dirty="0">
                <a:solidFill>
                  <a:srgbClr val="151568"/>
                </a:solidFill>
                <a:latin typeface="Cera Round Pro" panose="00000500000000000000" pitchFamily="50" charset="0"/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D4CB035-47D6-ACA3-18C2-15988EBCA83E}"/>
              </a:ext>
            </a:extLst>
          </p:cNvPr>
          <p:cNvSpPr/>
          <p:nvPr/>
        </p:nvSpPr>
        <p:spPr>
          <a:xfrm>
            <a:off x="744105" y="3224400"/>
            <a:ext cx="733715" cy="733715"/>
          </a:xfrm>
          <a:prstGeom prst="ellipse">
            <a:avLst/>
          </a:prstGeom>
          <a:solidFill>
            <a:srgbClr val="FFBF00"/>
          </a:solidFill>
          <a:ln w="38100"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933" b="1" dirty="0">
                <a:solidFill>
                  <a:srgbClr val="151568"/>
                </a:solidFill>
                <a:latin typeface="Cera Round Pro" panose="00000500000000000000" pitchFamily="50" charset="0"/>
              </a:rPr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2CAED17-7B87-7A62-851A-C61C7ACDC7A2}"/>
              </a:ext>
            </a:extLst>
          </p:cNvPr>
          <p:cNvSpPr/>
          <p:nvPr/>
        </p:nvSpPr>
        <p:spPr>
          <a:xfrm>
            <a:off x="725563" y="4178274"/>
            <a:ext cx="733715" cy="733715"/>
          </a:xfrm>
          <a:prstGeom prst="ellipse">
            <a:avLst/>
          </a:prstGeom>
          <a:solidFill>
            <a:srgbClr val="FFBF00"/>
          </a:solidFill>
          <a:ln w="38100"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933" b="1" dirty="0">
                <a:solidFill>
                  <a:srgbClr val="151568"/>
                </a:solidFill>
                <a:latin typeface="Cera Round Pro" panose="00000500000000000000" pitchFamily="50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9A06003-6AF2-405B-2D07-211E15EB5FE3}"/>
              </a:ext>
            </a:extLst>
          </p:cNvPr>
          <p:cNvSpPr/>
          <p:nvPr/>
        </p:nvSpPr>
        <p:spPr>
          <a:xfrm>
            <a:off x="728474" y="5176479"/>
            <a:ext cx="733715" cy="733715"/>
          </a:xfrm>
          <a:prstGeom prst="ellipse">
            <a:avLst/>
          </a:prstGeom>
          <a:solidFill>
            <a:srgbClr val="FFBF00"/>
          </a:solidFill>
          <a:ln w="38100"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933" b="1" dirty="0">
                <a:solidFill>
                  <a:srgbClr val="151568"/>
                </a:solidFill>
                <a:latin typeface="Cera Round Pro" panose="00000500000000000000" pitchFamily="50" charset="0"/>
              </a:rPr>
              <a:t>4</a:t>
            </a: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BE85DAA7-115E-8503-ED8F-F107215962A7}"/>
              </a:ext>
            </a:extLst>
          </p:cNvPr>
          <p:cNvSpPr/>
          <p:nvPr/>
        </p:nvSpPr>
        <p:spPr>
          <a:xfrm>
            <a:off x="-968279" y="291266"/>
            <a:ext cx="9448800" cy="1066800"/>
          </a:xfrm>
          <a:custGeom>
            <a:avLst/>
            <a:gdLst/>
            <a:ahLst/>
            <a:cxnLst/>
            <a:rect l="l" t="t" r="r" b="b"/>
            <a:pathLst>
              <a:path w="1862105" h="226665">
                <a:moveTo>
                  <a:pt x="109501" y="0"/>
                </a:moveTo>
                <a:lnTo>
                  <a:pt x="1752603" y="0"/>
                </a:lnTo>
                <a:cubicBezTo>
                  <a:pt x="1781645" y="0"/>
                  <a:pt x="1809497" y="11537"/>
                  <a:pt x="1830032" y="32072"/>
                </a:cubicBezTo>
                <a:cubicBezTo>
                  <a:pt x="1850568" y="52608"/>
                  <a:pt x="1862105" y="80460"/>
                  <a:pt x="1862105" y="109501"/>
                </a:cubicBezTo>
                <a:lnTo>
                  <a:pt x="1862105" y="117164"/>
                </a:lnTo>
                <a:cubicBezTo>
                  <a:pt x="1862105" y="177640"/>
                  <a:pt x="1813079" y="226665"/>
                  <a:pt x="1752603" y="226665"/>
                </a:cubicBezTo>
                <a:lnTo>
                  <a:pt x="109501" y="226665"/>
                </a:lnTo>
                <a:cubicBezTo>
                  <a:pt x="49025" y="226665"/>
                  <a:pt x="0" y="177640"/>
                  <a:pt x="0" y="117164"/>
                </a:cubicBezTo>
                <a:lnTo>
                  <a:pt x="0" y="109501"/>
                </a:lnTo>
                <a:cubicBezTo>
                  <a:pt x="0" y="49025"/>
                  <a:pt x="49025" y="0"/>
                  <a:pt x="109501" y="0"/>
                </a:cubicBezTo>
                <a:close/>
              </a:path>
            </a:pathLst>
          </a:custGeom>
          <a:solidFill>
            <a:srgbClr val="FFBF00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791BAAC0-9C76-4225-5FA0-C58134FC45FB}"/>
              </a:ext>
            </a:extLst>
          </p:cNvPr>
          <p:cNvSpPr txBox="1"/>
          <p:nvPr/>
        </p:nvSpPr>
        <p:spPr>
          <a:xfrm>
            <a:off x="685800" y="496570"/>
            <a:ext cx="82550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4000" b="1" dirty="0">
                <a:solidFill>
                  <a:srgbClr val="1B1464"/>
                </a:solidFill>
                <a:latin typeface="Cera Round Pro" panose="00000500000000000000" pitchFamily="50" charset="0"/>
              </a:rPr>
              <a:t>Breaking the Silence scenarios</a:t>
            </a: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322A138C-BB2E-E107-89E4-A882CC1C2A25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4061752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B5B82A-35CE-DC07-0E92-FCDC3DA3A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01402F37-1DFB-4DB1-9AE0-455F2E1FCE14}"/>
              </a:ext>
            </a:extLst>
          </p:cNvPr>
          <p:cNvSpPr/>
          <p:nvPr/>
        </p:nvSpPr>
        <p:spPr>
          <a:xfrm>
            <a:off x="685799" y="715658"/>
            <a:ext cx="10820400" cy="5486400"/>
          </a:xfrm>
          <a:custGeom>
            <a:avLst/>
            <a:gdLst/>
            <a:ahLst/>
            <a:cxnLst/>
            <a:rect l="l" t="t" r="r" b="b"/>
            <a:pathLst>
              <a:path w="2514545" h="1274980">
                <a:moveTo>
                  <a:pt x="47700" y="0"/>
                </a:moveTo>
                <a:lnTo>
                  <a:pt x="2466845" y="0"/>
                </a:lnTo>
                <a:cubicBezTo>
                  <a:pt x="2479496" y="0"/>
                  <a:pt x="2491628" y="5025"/>
                  <a:pt x="2500574" y="13971"/>
                </a:cubicBezTo>
                <a:cubicBezTo>
                  <a:pt x="2509519" y="22916"/>
                  <a:pt x="2514545" y="35049"/>
                  <a:pt x="2514545" y="47700"/>
                </a:cubicBezTo>
                <a:lnTo>
                  <a:pt x="2514545" y="1227281"/>
                </a:lnTo>
                <a:cubicBezTo>
                  <a:pt x="2514545" y="1239932"/>
                  <a:pt x="2509519" y="1252064"/>
                  <a:pt x="2500574" y="1261010"/>
                </a:cubicBezTo>
                <a:cubicBezTo>
                  <a:pt x="2491628" y="1269955"/>
                  <a:pt x="2479496" y="1274980"/>
                  <a:pt x="2466845" y="1274980"/>
                </a:cubicBezTo>
                <a:lnTo>
                  <a:pt x="47700" y="1274980"/>
                </a:lnTo>
                <a:cubicBezTo>
                  <a:pt x="35049" y="1274980"/>
                  <a:pt x="22916" y="1269955"/>
                  <a:pt x="13971" y="1261010"/>
                </a:cubicBezTo>
                <a:cubicBezTo>
                  <a:pt x="5025" y="1252064"/>
                  <a:pt x="0" y="1239932"/>
                  <a:pt x="0" y="1227281"/>
                </a:cubicBezTo>
                <a:lnTo>
                  <a:pt x="0" y="47700"/>
                </a:lnTo>
                <a:cubicBezTo>
                  <a:pt x="0" y="35049"/>
                  <a:pt x="5025" y="22916"/>
                  <a:pt x="13971" y="13971"/>
                </a:cubicBezTo>
                <a:cubicBezTo>
                  <a:pt x="22916" y="5025"/>
                  <a:pt x="35049" y="0"/>
                  <a:pt x="47700" y="0"/>
                </a:cubicBez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 dirty="0"/>
          </a:p>
        </p:txBody>
      </p:sp>
      <p:grpSp>
        <p:nvGrpSpPr>
          <p:cNvPr id="14" name="Group 2">
            <a:extLst>
              <a:ext uri="{FF2B5EF4-FFF2-40B4-BE49-F238E27FC236}">
                <a16:creationId xmlns:a16="http://schemas.microsoft.com/office/drawing/2014/main" id="{F367B152-7EC9-8934-FE2C-414F8D6F355F}"/>
              </a:ext>
            </a:extLst>
          </p:cNvPr>
          <p:cNvGrpSpPr/>
          <p:nvPr/>
        </p:nvGrpSpPr>
        <p:grpSpPr>
          <a:xfrm>
            <a:off x="3056565" y="2247899"/>
            <a:ext cx="6078868" cy="2533635"/>
            <a:chOff x="0" y="0"/>
            <a:chExt cx="2514545" cy="1274980"/>
          </a:xfrm>
          <a:solidFill>
            <a:srgbClr val="1B1464"/>
          </a:solidFill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8C7C6DF1-CDC1-C636-F074-B92B685C6928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EC9F771F-B514-ACBE-8B0C-19A2EB0CBCEB}"/>
              </a:ext>
            </a:extLst>
          </p:cNvPr>
          <p:cNvSpPr txBox="1"/>
          <p:nvPr/>
        </p:nvSpPr>
        <p:spPr>
          <a:xfrm>
            <a:off x="3253112" y="2796475"/>
            <a:ext cx="5685776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5000" b="1" dirty="0">
                <a:solidFill>
                  <a:srgbClr val="FFFFFF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What's happening this week?</a:t>
            </a:r>
            <a:endParaRPr lang="en-US" sz="5000" b="1" dirty="0">
              <a:solidFill>
                <a:srgbClr val="FFFFFF"/>
              </a:solidFill>
              <a:latin typeface="Cera Round Pro" panose="00000500000000000000" pitchFamily="50" charset="0"/>
              <a:ea typeface="Cera Round Pro 2"/>
              <a:cs typeface="Cera Round Pro 2"/>
              <a:sym typeface="Cera Round Pro 2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6E58494E-543F-F459-1B63-F98C7D945086}"/>
              </a:ext>
            </a:extLst>
          </p:cNvPr>
          <p:cNvGrpSpPr/>
          <p:nvPr/>
        </p:nvGrpSpPr>
        <p:grpSpPr>
          <a:xfrm>
            <a:off x="8577129" y="-2889986"/>
            <a:ext cx="4634389" cy="4634389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6791C02-6849-6F6F-ABC1-DEABACBE01A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1263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B907DEB4-0D79-4DE6-B68A-AF01DA447463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6" name="Freeform 12">
            <a:extLst>
              <a:ext uri="{FF2B5EF4-FFF2-40B4-BE49-F238E27FC236}">
                <a16:creationId xmlns:a16="http://schemas.microsoft.com/office/drawing/2014/main" id="{DC56C93A-9037-2CE3-1BEB-67F971E58E0D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36961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5271AA-F944-B98B-046A-2D3330E72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">
            <a:extLst>
              <a:ext uri="{FF2B5EF4-FFF2-40B4-BE49-F238E27FC236}">
                <a16:creationId xmlns:a16="http://schemas.microsoft.com/office/drawing/2014/main" id="{FD3C6BBD-D79A-E17B-BC72-7A034B55BD9C}"/>
              </a:ext>
            </a:extLst>
          </p:cNvPr>
          <p:cNvGrpSpPr/>
          <p:nvPr/>
        </p:nvGrpSpPr>
        <p:grpSpPr>
          <a:xfrm>
            <a:off x="647700" y="1910080"/>
            <a:ext cx="10896600" cy="4235582"/>
            <a:chOff x="0" y="0"/>
            <a:chExt cx="2514545" cy="1274980"/>
          </a:xfrm>
          <a:solidFill>
            <a:srgbClr val="FFBF00"/>
          </a:solidFill>
        </p:grpSpPr>
        <p:sp>
          <p:nvSpPr>
            <p:cNvPr id="22" name="Freeform 3">
              <a:extLst>
                <a:ext uri="{FF2B5EF4-FFF2-40B4-BE49-F238E27FC236}">
                  <a16:creationId xmlns:a16="http://schemas.microsoft.com/office/drawing/2014/main" id="{B74022F0-ED0A-3B60-255E-FC2C137FF00C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 dirty="0"/>
            </a:p>
          </p:txBody>
        </p:sp>
      </p:grpSp>
      <p:sp>
        <p:nvSpPr>
          <p:cNvPr id="2" name="Freeform 7">
            <a:extLst>
              <a:ext uri="{FF2B5EF4-FFF2-40B4-BE49-F238E27FC236}">
                <a16:creationId xmlns:a16="http://schemas.microsoft.com/office/drawing/2014/main" id="{5249EAC9-83EF-55E1-C0CD-9D8C4CA6C5A1}"/>
              </a:ext>
            </a:extLst>
          </p:cNvPr>
          <p:cNvSpPr/>
          <p:nvPr/>
        </p:nvSpPr>
        <p:spPr>
          <a:xfrm>
            <a:off x="-968279" y="291266"/>
            <a:ext cx="9448800" cy="1066800"/>
          </a:xfrm>
          <a:custGeom>
            <a:avLst/>
            <a:gdLst/>
            <a:ahLst/>
            <a:cxnLst/>
            <a:rect l="l" t="t" r="r" b="b"/>
            <a:pathLst>
              <a:path w="1862105" h="226665">
                <a:moveTo>
                  <a:pt x="109501" y="0"/>
                </a:moveTo>
                <a:lnTo>
                  <a:pt x="1752603" y="0"/>
                </a:lnTo>
                <a:cubicBezTo>
                  <a:pt x="1781645" y="0"/>
                  <a:pt x="1809497" y="11537"/>
                  <a:pt x="1830032" y="32072"/>
                </a:cubicBezTo>
                <a:cubicBezTo>
                  <a:pt x="1850568" y="52608"/>
                  <a:pt x="1862105" y="80460"/>
                  <a:pt x="1862105" y="109501"/>
                </a:cubicBezTo>
                <a:lnTo>
                  <a:pt x="1862105" y="117164"/>
                </a:lnTo>
                <a:cubicBezTo>
                  <a:pt x="1862105" y="177640"/>
                  <a:pt x="1813079" y="226665"/>
                  <a:pt x="1752603" y="226665"/>
                </a:cubicBezTo>
                <a:lnTo>
                  <a:pt x="109501" y="226665"/>
                </a:lnTo>
                <a:cubicBezTo>
                  <a:pt x="49025" y="226665"/>
                  <a:pt x="0" y="177640"/>
                  <a:pt x="0" y="117164"/>
                </a:cubicBezTo>
                <a:lnTo>
                  <a:pt x="0" y="109501"/>
                </a:lnTo>
                <a:cubicBezTo>
                  <a:pt x="0" y="49025"/>
                  <a:pt x="49025" y="0"/>
                  <a:pt x="109501" y="0"/>
                </a:cubicBezTo>
                <a:close/>
              </a:path>
            </a:pathLst>
          </a:custGeom>
          <a:solidFill>
            <a:srgbClr val="FFBF00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3D161ED3-26D2-BB95-042E-295D4423B324}"/>
              </a:ext>
            </a:extLst>
          </p:cNvPr>
          <p:cNvSpPr txBox="1"/>
          <p:nvPr/>
        </p:nvSpPr>
        <p:spPr>
          <a:xfrm>
            <a:off x="685800" y="496570"/>
            <a:ext cx="82550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4000" b="1" dirty="0">
                <a:solidFill>
                  <a:srgbClr val="1B1464"/>
                </a:solidFill>
                <a:latin typeface="Cera Round Pro" panose="00000500000000000000" pitchFamily="50" charset="0"/>
              </a:rPr>
              <a:t>Our Anti-Bullying Week pledge</a:t>
            </a: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7A53DF4C-97C0-ADA5-CFA0-D4A33EF90B5A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95600F76-F642-2590-24D2-06F9FCFC1BAA}"/>
              </a:ext>
            </a:extLst>
          </p:cNvPr>
          <p:cNvGrpSpPr/>
          <p:nvPr/>
        </p:nvGrpSpPr>
        <p:grpSpPr>
          <a:xfrm>
            <a:off x="911860" y="2178750"/>
            <a:ext cx="10368280" cy="3698240"/>
            <a:chOff x="0" y="0"/>
            <a:chExt cx="2514545" cy="1274980"/>
          </a:xfrm>
          <a:solidFill>
            <a:schemeClr val="bg1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1B468F0C-1FD9-719C-8709-0ADFE3ACECE8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0C3F15E-8CEF-04E9-26F3-0F377F4450D9}"/>
              </a:ext>
            </a:extLst>
          </p:cNvPr>
          <p:cNvSpPr txBox="1"/>
          <p:nvPr/>
        </p:nvSpPr>
        <p:spPr>
          <a:xfrm>
            <a:off x="591820" y="2473599"/>
            <a:ext cx="108966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When we see something wrong, we won't ignore it. </a:t>
            </a:r>
          </a:p>
          <a:p>
            <a:pPr algn="ctr"/>
            <a:endParaRPr lang="en-GB" sz="2800" b="1" dirty="0">
              <a:solidFill>
                <a:srgbClr val="1B1464"/>
              </a:solidFill>
              <a:latin typeface="Cera Round Pro" panose="00000500000000000000" pitchFamily="50" charset="0"/>
              <a:ea typeface="+mn-lt"/>
              <a:cs typeface="+mn-lt"/>
            </a:endParaRPr>
          </a:p>
          <a:p>
            <a:pPr algn="ctr"/>
            <a:r>
              <a:rPr lang="en-GB" sz="2800" b="1" dirty="0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When someone needs support, we will help them find it. </a:t>
            </a:r>
          </a:p>
          <a:p>
            <a:pPr algn="ctr"/>
            <a:endParaRPr lang="en-GB" sz="2800" b="1" dirty="0">
              <a:solidFill>
                <a:srgbClr val="1B1464"/>
              </a:solidFill>
              <a:latin typeface="Cera Round Pro" panose="00000500000000000000" pitchFamily="50" charset="0"/>
              <a:ea typeface="+mn-lt"/>
              <a:cs typeface="+mn-lt"/>
            </a:endParaRPr>
          </a:p>
          <a:p>
            <a:pPr algn="ctr"/>
            <a:r>
              <a:rPr lang="en-GB" sz="2800" b="1" dirty="0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When we are worried, we will speak to someone we trust. </a:t>
            </a:r>
          </a:p>
          <a:p>
            <a:pPr algn="ctr"/>
            <a:endParaRPr lang="en-GB" sz="2800" b="1" dirty="0">
              <a:solidFill>
                <a:srgbClr val="1B1464"/>
              </a:solidFill>
              <a:latin typeface="Cera Round Pro" panose="00000500000000000000" pitchFamily="50" charset="0"/>
              <a:ea typeface="+mn-lt"/>
              <a:cs typeface="+mn-lt"/>
            </a:endParaRPr>
          </a:p>
          <a:p>
            <a:pPr algn="ctr"/>
            <a:r>
              <a:rPr lang="en-GB" sz="2800" b="1" dirty="0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Together, we will Break the Silence.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61575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D565E4-9AF5-D6FE-4128-1E0EF5E60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A06B6C3B-DC82-C0A8-78AF-695645B3689F}"/>
              </a:ext>
            </a:extLst>
          </p:cNvPr>
          <p:cNvGrpSpPr/>
          <p:nvPr/>
        </p:nvGrpSpPr>
        <p:grpSpPr>
          <a:xfrm>
            <a:off x="2393625" y="5225473"/>
            <a:ext cx="10368280" cy="944736"/>
            <a:chOff x="0" y="0"/>
            <a:chExt cx="2514545" cy="1274980"/>
          </a:xfrm>
          <a:solidFill>
            <a:schemeClr val="bg1"/>
          </a:solidFill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66324BAC-822F-D47D-D282-1FE9FFEECF62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 dirty="0"/>
            </a:p>
          </p:txBody>
        </p:sp>
      </p:grpSp>
      <p:grpSp>
        <p:nvGrpSpPr>
          <p:cNvPr id="2" name="Group 2">
            <a:extLst>
              <a:ext uri="{FF2B5EF4-FFF2-40B4-BE49-F238E27FC236}">
                <a16:creationId xmlns:a16="http://schemas.microsoft.com/office/drawing/2014/main" id="{A8A2D8F2-0ABE-8B9B-2AED-ADDA207EBCDB}"/>
              </a:ext>
            </a:extLst>
          </p:cNvPr>
          <p:cNvGrpSpPr/>
          <p:nvPr/>
        </p:nvGrpSpPr>
        <p:grpSpPr>
          <a:xfrm rot="-5400000">
            <a:off x="246359" y="-122226"/>
            <a:ext cx="5289328" cy="7299524"/>
            <a:chOff x="0" y="0"/>
            <a:chExt cx="636678" cy="87864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A74377A-7E55-4528-6F42-2898BD5B4AFD}"/>
                </a:ext>
              </a:extLst>
            </p:cNvPr>
            <p:cNvSpPr/>
            <p:nvPr/>
          </p:nvSpPr>
          <p:spPr>
            <a:xfrm>
              <a:off x="0" y="0"/>
              <a:ext cx="636678" cy="878646"/>
            </a:xfrm>
            <a:custGeom>
              <a:avLst/>
              <a:gdLst/>
              <a:ahLst/>
              <a:cxnLst/>
              <a:rect l="l" t="t" r="r" b="b"/>
              <a:pathLst>
                <a:path w="636678" h="878646">
                  <a:moveTo>
                    <a:pt x="212341" y="859577"/>
                  </a:moveTo>
                  <a:cubicBezTo>
                    <a:pt x="244982" y="871091"/>
                    <a:pt x="282090" y="878646"/>
                    <a:pt x="318511" y="878646"/>
                  </a:cubicBezTo>
                  <a:cubicBezTo>
                    <a:pt x="354932" y="878646"/>
                    <a:pt x="389979" y="872169"/>
                    <a:pt x="422276" y="860656"/>
                  </a:cubicBezTo>
                  <a:cubicBezTo>
                    <a:pt x="422964" y="860296"/>
                    <a:pt x="423651" y="860296"/>
                    <a:pt x="424338" y="859937"/>
                  </a:cubicBezTo>
                  <a:cubicBezTo>
                    <a:pt x="545626" y="813881"/>
                    <a:pt x="634961" y="692268"/>
                    <a:pt x="636678" y="548682"/>
                  </a:cubicBezTo>
                  <a:lnTo>
                    <a:pt x="636678" y="0"/>
                  </a:lnTo>
                  <a:lnTo>
                    <a:pt x="0" y="0"/>
                  </a:lnTo>
                  <a:lnTo>
                    <a:pt x="0" y="548275"/>
                  </a:lnTo>
                  <a:cubicBezTo>
                    <a:pt x="1718" y="692986"/>
                    <a:pt x="89678" y="814602"/>
                    <a:pt x="212341" y="859577"/>
                  </a:cubicBezTo>
                  <a:close/>
                </a:path>
              </a:pathLst>
            </a:custGeom>
            <a:solidFill>
              <a:srgbClr val="FFBF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24EC17F-4E5C-0E79-3A78-19B6216D4DA2}"/>
                </a:ext>
              </a:extLst>
            </p:cNvPr>
            <p:cNvSpPr txBox="1"/>
            <p:nvPr/>
          </p:nvSpPr>
          <p:spPr>
            <a:xfrm>
              <a:off x="0" y="-47625"/>
              <a:ext cx="636678" cy="79927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B0D2D24A-8C0D-23B9-D3F5-0F0BE5C63D8B}"/>
              </a:ext>
            </a:extLst>
          </p:cNvPr>
          <p:cNvGrpSpPr/>
          <p:nvPr/>
        </p:nvGrpSpPr>
        <p:grpSpPr>
          <a:xfrm>
            <a:off x="314672" y="3769895"/>
            <a:ext cx="5781328" cy="568281"/>
            <a:chOff x="0" y="0"/>
            <a:chExt cx="2165741" cy="22666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79255F6-E9B9-A51C-F242-6268D57EB4EC}"/>
                </a:ext>
              </a:extLst>
            </p:cNvPr>
            <p:cNvSpPr/>
            <p:nvPr/>
          </p:nvSpPr>
          <p:spPr>
            <a:xfrm>
              <a:off x="0" y="0"/>
              <a:ext cx="2165741" cy="226665"/>
            </a:xfrm>
            <a:custGeom>
              <a:avLst/>
              <a:gdLst/>
              <a:ahLst/>
              <a:cxnLst/>
              <a:rect l="l" t="t" r="r" b="b"/>
              <a:pathLst>
                <a:path w="2165741" h="226665">
                  <a:moveTo>
                    <a:pt x="94149" y="0"/>
                  </a:moveTo>
                  <a:lnTo>
                    <a:pt x="2071592" y="0"/>
                  </a:lnTo>
                  <a:cubicBezTo>
                    <a:pt x="2123590" y="0"/>
                    <a:pt x="2165741" y="42152"/>
                    <a:pt x="2165741" y="94149"/>
                  </a:cubicBezTo>
                  <a:lnTo>
                    <a:pt x="2165741" y="132516"/>
                  </a:lnTo>
                  <a:cubicBezTo>
                    <a:pt x="2165741" y="157486"/>
                    <a:pt x="2155822" y="181433"/>
                    <a:pt x="2138166" y="199089"/>
                  </a:cubicBezTo>
                  <a:cubicBezTo>
                    <a:pt x="2120510" y="216746"/>
                    <a:pt x="2096562" y="226665"/>
                    <a:pt x="2071592" y="226665"/>
                  </a:cubicBezTo>
                  <a:lnTo>
                    <a:pt x="94149" y="226665"/>
                  </a:lnTo>
                  <a:cubicBezTo>
                    <a:pt x="69179" y="226665"/>
                    <a:pt x="45232" y="216746"/>
                    <a:pt x="27576" y="199089"/>
                  </a:cubicBezTo>
                  <a:cubicBezTo>
                    <a:pt x="9919" y="181433"/>
                    <a:pt x="0" y="157486"/>
                    <a:pt x="0" y="132516"/>
                  </a:cubicBezTo>
                  <a:lnTo>
                    <a:pt x="0" y="94149"/>
                  </a:lnTo>
                  <a:cubicBezTo>
                    <a:pt x="0" y="69179"/>
                    <a:pt x="9919" y="45232"/>
                    <a:pt x="27576" y="27576"/>
                  </a:cubicBezTo>
                  <a:cubicBezTo>
                    <a:pt x="45232" y="9919"/>
                    <a:pt x="69179" y="0"/>
                    <a:pt x="94149" y="0"/>
                  </a:cubicBezTo>
                  <a:close/>
                </a:path>
              </a:pathLst>
            </a:custGeom>
            <a:solidFill>
              <a:srgbClr val="1B146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DB6724D1-BB46-F257-60B6-B51412EFFAA0}"/>
                </a:ext>
              </a:extLst>
            </p:cNvPr>
            <p:cNvSpPr txBox="1"/>
            <p:nvPr/>
          </p:nvSpPr>
          <p:spPr>
            <a:xfrm>
              <a:off x="0" y="-47625"/>
              <a:ext cx="2165741" cy="27429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DE92A4D6-225A-7AAB-B3C8-01C12AF7A218}"/>
              </a:ext>
            </a:extLst>
          </p:cNvPr>
          <p:cNvSpPr/>
          <p:nvPr/>
        </p:nvSpPr>
        <p:spPr>
          <a:xfrm>
            <a:off x="327371" y="4029384"/>
            <a:ext cx="4439643" cy="2330813"/>
          </a:xfrm>
          <a:custGeom>
            <a:avLst/>
            <a:gdLst/>
            <a:ahLst/>
            <a:cxnLst/>
            <a:rect l="l" t="t" r="r" b="b"/>
            <a:pathLst>
              <a:path w="6659464" h="3496219">
                <a:moveTo>
                  <a:pt x="0" y="0"/>
                </a:moveTo>
                <a:lnTo>
                  <a:pt x="6659464" y="0"/>
                </a:lnTo>
                <a:lnTo>
                  <a:pt x="6659464" y="3496219"/>
                </a:lnTo>
                <a:lnTo>
                  <a:pt x="0" y="34962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0DEBF90-2095-E989-BD85-08774A23A661}"/>
              </a:ext>
            </a:extLst>
          </p:cNvPr>
          <p:cNvSpPr/>
          <p:nvPr/>
        </p:nvSpPr>
        <p:spPr>
          <a:xfrm>
            <a:off x="6248779" y="18369"/>
            <a:ext cx="6168927" cy="6168927"/>
          </a:xfrm>
          <a:custGeom>
            <a:avLst/>
            <a:gdLst/>
            <a:ahLst/>
            <a:cxnLst/>
            <a:rect l="l" t="t" r="r" b="b"/>
            <a:pathLst>
              <a:path w="9253391" h="9253391">
                <a:moveTo>
                  <a:pt x="0" y="0"/>
                </a:moveTo>
                <a:lnTo>
                  <a:pt x="9253391" y="0"/>
                </a:lnTo>
                <a:lnTo>
                  <a:pt x="9253391" y="9253391"/>
                </a:lnTo>
                <a:lnTo>
                  <a:pt x="0" y="92533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F3926A9-FB25-C836-7BEE-FB10ECF28603}"/>
              </a:ext>
            </a:extLst>
          </p:cNvPr>
          <p:cNvSpPr txBox="1"/>
          <p:nvPr/>
        </p:nvSpPr>
        <p:spPr>
          <a:xfrm>
            <a:off x="314672" y="1935871"/>
            <a:ext cx="5768629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44"/>
              </a:lnSpc>
            </a:pPr>
            <a:r>
              <a:rPr lang="en-US" sz="5944" b="1" dirty="0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ANTI-BULLYING WEEK 2026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345B2F3E-44EF-F285-F72C-D0858BFACB6B}"/>
              </a:ext>
            </a:extLst>
          </p:cNvPr>
          <p:cNvSpPr txBox="1"/>
          <p:nvPr/>
        </p:nvSpPr>
        <p:spPr>
          <a:xfrm>
            <a:off x="327371" y="3883559"/>
            <a:ext cx="5553991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00" dirty="0">
                <a:solidFill>
                  <a:srgbClr val="FFFFFF"/>
                </a:solidFill>
                <a:latin typeface="Cera Round Pro" panose="00000500000000000000" pitchFamily="50" charset="0"/>
                <a:ea typeface="Cera Round Pro 1"/>
                <a:cs typeface="Cera Round Pro 1"/>
                <a:sym typeface="Cera Round Pro 1"/>
              </a:rPr>
              <a:t>Monday 16th to Friday 20th November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A2922E7-0D53-5E82-3F0C-99DE00F3D1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785" y="5197558"/>
            <a:ext cx="1803412" cy="1014420"/>
          </a:xfrm>
          <a:prstGeom prst="rect">
            <a:avLst/>
          </a:prstGeom>
        </p:spPr>
      </p:pic>
      <p:sp>
        <p:nvSpPr>
          <p:cNvPr id="17" name="TextBox 11">
            <a:extLst>
              <a:ext uri="{FF2B5EF4-FFF2-40B4-BE49-F238E27FC236}">
                <a16:creationId xmlns:a16="http://schemas.microsoft.com/office/drawing/2014/main" id="{A9DED861-3F10-33E1-C771-6F702950CEDB}"/>
              </a:ext>
            </a:extLst>
          </p:cNvPr>
          <p:cNvSpPr txBox="1"/>
          <p:nvPr/>
        </p:nvSpPr>
        <p:spPr>
          <a:xfrm>
            <a:off x="7207914" y="5538055"/>
            <a:ext cx="5553991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00" dirty="0">
                <a:solidFill>
                  <a:srgbClr val="1B1464"/>
                </a:solidFill>
                <a:latin typeface="Cera Round Pro" panose="00000500000000000000" pitchFamily="50" charset="0"/>
                <a:ea typeface="Cera Round Pro 1"/>
                <a:cs typeface="Cera Round Pro 1"/>
                <a:sym typeface="Cera Round Pro 1"/>
              </a:rPr>
              <a:t>Monday 16th November</a:t>
            </a:r>
          </a:p>
        </p:txBody>
      </p:sp>
    </p:spTree>
    <p:extLst>
      <p:ext uri="{BB962C8B-B14F-4D97-AF65-F5344CB8AC3E}">
        <p14:creationId xmlns:p14="http://schemas.microsoft.com/office/powerpoint/2010/main" val="17929045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 l="-20445" t="-32399" r="-441" b="-26689"/>
          </a:stretch>
        </a:blipFill>
      </a:spPr>
      <a:bodyPr/>
      <a:lstStyle>
        <a:defPPr algn="l">
          <a:defRPr sz="1200" dirty="0"/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01d7a674e3d9425d24106c9d7b922aa3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ee13cada5055c46feea6c380b8682469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D6BE4E4-D9B7-4F85-A342-0D0109BF88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ABA2F2D-F74E-48F4-9D9A-6992064548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D5AE6D-F459-45F9-A1A7-8956875797F5}">
  <ds:schemaRefs>
    <ds:schemaRef ds:uri="16ae49f3-829e-48a4-b770-42088e17cf9e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dcmitype/"/>
    <ds:schemaRef ds:uri="http://purl.org/dc/terms/"/>
    <ds:schemaRef ds:uri="http://schemas.openxmlformats.org/package/2006/metadata/core-properties"/>
    <ds:schemaRef ds:uri="25bce31e-210f-4595-b6f1-ad167b62b966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</TotalTime>
  <Words>589</Words>
  <Application>Microsoft Office PowerPoint</Application>
  <PresentationFormat>Widescreen</PresentationFormat>
  <Paragraphs>96</Paragraphs>
  <Slides>8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Cera Pro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Miry Mayer</dc:creator>
  <cp:lastModifiedBy>Miry Mayer</cp:lastModifiedBy>
  <cp:revision>33</cp:revision>
  <dcterms:created xsi:type="dcterms:W3CDTF">2026-07-22T08:16:46Z</dcterms:created>
  <dcterms:modified xsi:type="dcterms:W3CDTF">2026-09-03T14:45:30Z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