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2" r:id="rId5"/>
    <p:sldId id="304" r:id="rId6"/>
    <p:sldId id="310" r:id="rId7"/>
    <p:sldId id="312" r:id="rId8"/>
    <p:sldId id="307" r:id="rId9"/>
    <p:sldId id="316" r:id="rId10"/>
    <p:sldId id="317" r:id="rId11"/>
    <p:sldId id="315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A906C5-E656-B4A1-0778-582642FB9B90}" name="Dixey, Enfys (ESJWL - Education - Equity in Education Division)" initials="DE(EEiED" userId="S::Enfys.Dixey@gov.wales::40efe005-d5dc-4d1b-a4af-588fc545b8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8857E5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C6D9A-5F8D-423E-9B6B-295A80AD3CF8}" v="1" dt="2023-11-03T14:29:51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ife Nic Colaim" userId="6aaa2443-ec71-4a99-a879-78a614b2bc72" providerId="ADAL" clId="{EA9C6D9A-5F8D-423E-9B6B-295A80AD3CF8}"/>
    <pc:docChg chg="delSld modSld">
      <pc:chgData name="Aoife Nic Colaim" userId="6aaa2443-ec71-4a99-a879-78a614b2bc72" providerId="ADAL" clId="{EA9C6D9A-5F8D-423E-9B6B-295A80AD3CF8}" dt="2023-11-03T14:31:11.123" v="53" actId="47"/>
      <pc:docMkLst>
        <pc:docMk/>
      </pc:docMkLst>
      <pc:sldChg chg="modSp mod delCm modCm">
        <pc:chgData name="Aoife Nic Colaim" userId="6aaa2443-ec71-4a99-a879-78a614b2bc72" providerId="ADAL" clId="{EA9C6D9A-5F8D-423E-9B6B-295A80AD3CF8}" dt="2023-11-03T14:29:37.117" v="18"/>
        <pc:sldMkLst>
          <pc:docMk/>
          <pc:sldMk cId="4072185737" sldId="304"/>
        </pc:sldMkLst>
        <pc:spChg chg="mod">
          <ac:chgData name="Aoife Nic Colaim" userId="6aaa2443-ec71-4a99-a879-78a614b2bc72" providerId="ADAL" clId="{EA9C6D9A-5F8D-423E-9B6B-295A80AD3CF8}" dt="2023-11-03T14:29:33.158" v="17" actId="20577"/>
          <ac:spMkLst>
            <pc:docMk/>
            <pc:sldMk cId="4072185737" sldId="304"/>
            <ac:spMk id="4" creationId="{0BFCC819-AE2F-DBC1-0C86-6CBDF26CF2B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oife Nic Colaim" userId="6aaa2443-ec71-4a99-a879-78a614b2bc72" providerId="ADAL" clId="{EA9C6D9A-5F8D-423E-9B6B-295A80AD3CF8}" dt="2023-11-03T14:29:37.117" v="18"/>
              <pc2:cmMkLst xmlns:pc2="http://schemas.microsoft.com/office/powerpoint/2019/9/main/command">
                <pc:docMk/>
                <pc:sldMk cId="4072185737" sldId="304"/>
                <pc2:cmMk id="{25BCFF02-04B1-4576-98E3-D9CFFDE9F25A}"/>
              </pc2:cmMkLst>
            </pc226:cmChg>
          </p:ext>
        </pc:extLst>
      </pc:sldChg>
      <pc:sldChg chg="del">
        <pc:chgData name="Aoife Nic Colaim" userId="6aaa2443-ec71-4a99-a879-78a614b2bc72" providerId="ADAL" clId="{EA9C6D9A-5F8D-423E-9B6B-295A80AD3CF8}" dt="2023-11-03T14:31:11.123" v="53" actId="47"/>
        <pc:sldMkLst>
          <pc:docMk/>
          <pc:sldMk cId="4141580595" sldId="308"/>
        </pc:sldMkLst>
      </pc:sldChg>
      <pc:sldChg chg="modSp mod delCm">
        <pc:chgData name="Aoife Nic Colaim" userId="6aaa2443-ec71-4a99-a879-78a614b2bc72" providerId="ADAL" clId="{EA9C6D9A-5F8D-423E-9B6B-295A80AD3CF8}" dt="2023-11-03T14:30:24.900" v="38"/>
        <pc:sldMkLst>
          <pc:docMk/>
          <pc:sldMk cId="3191096882" sldId="310"/>
        </pc:sldMkLst>
        <pc:spChg chg="mod">
          <ac:chgData name="Aoife Nic Colaim" userId="6aaa2443-ec71-4a99-a879-78a614b2bc72" providerId="ADAL" clId="{EA9C6D9A-5F8D-423E-9B6B-295A80AD3CF8}" dt="2023-11-03T14:30:19.949" v="37" actId="20577"/>
          <ac:spMkLst>
            <pc:docMk/>
            <pc:sldMk cId="3191096882" sldId="310"/>
            <ac:spMk id="12" creationId="{B89DCD47-E8DD-72ED-F23C-6AE57A7C68D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oife Nic Colaim" userId="6aaa2443-ec71-4a99-a879-78a614b2bc72" providerId="ADAL" clId="{EA9C6D9A-5F8D-423E-9B6B-295A80AD3CF8}" dt="2023-11-03T14:30:24.900" v="38"/>
              <pc2:cmMkLst xmlns:pc2="http://schemas.microsoft.com/office/powerpoint/2019/9/main/command">
                <pc:docMk/>
                <pc:sldMk cId="3191096882" sldId="310"/>
                <pc2:cmMk id="{E5070617-8446-4253-BDA1-1DADF71E5BED}"/>
              </pc2:cmMkLst>
            </pc226:cmChg>
          </p:ext>
        </pc:extLst>
      </pc:sldChg>
      <pc:sldChg chg="modSp mod delCm modCm">
        <pc:chgData name="Aoife Nic Colaim" userId="6aaa2443-ec71-4a99-a879-78a614b2bc72" providerId="ADAL" clId="{EA9C6D9A-5F8D-423E-9B6B-295A80AD3CF8}" dt="2023-11-03T14:30:51.931" v="52"/>
        <pc:sldMkLst>
          <pc:docMk/>
          <pc:sldMk cId="2348622667" sldId="312"/>
        </pc:sldMkLst>
        <pc:spChg chg="mod">
          <ac:chgData name="Aoife Nic Colaim" userId="6aaa2443-ec71-4a99-a879-78a614b2bc72" providerId="ADAL" clId="{EA9C6D9A-5F8D-423E-9B6B-295A80AD3CF8}" dt="2023-11-03T14:30:45.874" v="51" actId="20577"/>
          <ac:spMkLst>
            <pc:docMk/>
            <pc:sldMk cId="2348622667" sldId="312"/>
            <ac:spMk id="6" creationId="{9049D777-FBE6-B9A2-12D8-85B9582764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oife Nic Colaim" userId="6aaa2443-ec71-4a99-a879-78a614b2bc72" providerId="ADAL" clId="{EA9C6D9A-5F8D-423E-9B6B-295A80AD3CF8}" dt="2023-11-03T14:30:51.931" v="52"/>
              <pc2:cmMkLst xmlns:pc2="http://schemas.microsoft.com/office/powerpoint/2019/9/main/command">
                <pc:docMk/>
                <pc:sldMk cId="2348622667" sldId="312"/>
                <pc2:cmMk id="{6EE3454C-E222-42B6-A79F-3A3C142B338B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5AE28-4A36-4B79-9DD4-46BDFE0393D7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351F-7517-4D1A-9108-223C63848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B351F-7517-4D1A-9108-223C63848E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2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11F7-D447-C5C1-CC8B-CEFFDB94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610F4-048E-DF1B-3B2E-7E342D8B5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9E05C-4F69-7D56-F1BF-E693C09D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A51A-A214-9F79-FCC8-F989CCC5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82AB-2BA4-FE47-8D91-8E5C6348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C8D-8745-1C3F-C943-913EE59D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5C3A5-22BD-E39C-D24B-A449470C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B4A0-21C6-0009-31F2-C9ECA4CB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9CB5-B1EB-17E1-EC19-1A3D91D9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AF2C-FBF6-26BE-06C4-4ECEEFF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7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F5246-12AB-96AD-EE51-98E3A15E8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31999-6768-59BB-D5BC-150A156D8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945B6-974E-3898-E091-26957279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37A84-5125-1F79-7456-751E09F5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F47A-D463-B4E2-E9E0-59835FA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62C-090D-ABDA-44DD-31AAE889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B283-92BD-6D87-1705-40B86EF7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7DA3-6886-A0F8-5806-553DD4E4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ABFF5-6406-DDF2-22EB-6278AE2D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C251-E12B-3A25-3023-83C06EF0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6EF7-62D8-6584-D461-BB3A4F71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9A4C8-365E-9BF9-4123-BCE5EA1A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256E9-15B5-E70D-5429-DA8A1B3E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04C8-FD63-7652-7023-D3AFD577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5AFA-0545-EA06-144B-D778E0FB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2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1C6B-DCAB-8F43-46D3-6B7AF23C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F4E2-F9F1-5C86-1456-003158A7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78EC0-D9F2-633A-4005-6C08AE163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3B67F-1AE2-6ED4-3D52-4C6CF232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93739-C4B2-C681-FCDC-6DFBEE6D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240AE-ADDA-28F4-E7B2-17255AEF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A579-F804-8F6E-298B-1AD9E985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315D9-CCA9-FAB5-C91E-DFB6AB48D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6A2FD-DEF6-2AD7-066F-88386F63B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5A33C-89B0-4069-0614-D2DCBC836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A53DC-6F36-78CE-152A-F39E9E4A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80F0E-E112-5530-6B6C-577D62AD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9187A-D2B4-D6D9-2735-F5DF766B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D895F-4809-8CE9-6866-4A7591AD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6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D790-7664-A9A2-09CD-A2B50F6B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39F9E-C843-904B-73C3-71FD1609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87B65-DAC4-85F6-3C52-3389DA3B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6373C-F4B6-0DD8-9929-3EB9CD81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0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AE02-D885-2612-0A60-FE535BF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DAC4F-8806-D6CA-7C52-EECEF660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4B2D1-2E90-2ADD-29D9-19784369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3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49D-FF0D-BD12-CF94-08BC8D54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276B-8A9E-1645-DDBE-10B790EA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CD24F-E4DB-C2A1-F5ED-0F16B75A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B0DC7-AE03-AFBD-9956-F095E35D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1DA59-0F18-7BA7-E0D9-A1C7C879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33073-F504-9462-B6CC-261136FC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9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8409-9FEA-C5DF-6418-F94C287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01EA1-BFFF-D8EF-9EE1-6FE0C7EF9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E3BB6-1D46-8196-E3E1-E2859D8DA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ED931-D62A-29F4-63D1-2CCAE9C9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41296-100A-7D03-0E4E-2836AA96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786AF-610C-D2F9-A838-BF7C7B57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0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B0379-C5AF-7B1B-9BEA-EA566A98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6EDF-1565-09EA-B73E-2F95F193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EFA68-3EB5-DB94-D452-54B0FBDB2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24AF-3BC3-47EB-9B08-FB4A7151DD56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E560D-AF55-A4A4-2E53-1A849339B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73B6F-77AA-2421-039F-BFAEE4669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C642-BAE0-4606-949A-FA2B07C7A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4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r1iXhfJ5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  <a:solidFill>
            <a:srgbClr val="1B1464"/>
          </a:solidFill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113519" y="378712"/>
            <a:ext cx="99649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WYTHNOS GWRTH-FWLIO 2023</a:t>
            </a:r>
          </a:p>
        </p:txBody>
      </p:sp>
      <p:pic>
        <p:nvPicPr>
          <p:cNvPr id="22" name="Picture 2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36D5F88-07DD-7FF0-4112-4B32308A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903533" y="1201536"/>
            <a:ext cx="10423034" cy="5416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Yn rhy aml, byddwn yn cadw’n dawel pan fyddwn yn gweld bwlio’n digwydd, yn dawel am y loes y mae bwlio yn ei achosi, ac yn dawel pan fyddwn yn clywed rhywun yn dweud mai ‘dim ond cellwair’ yw bwlio.</a:t>
            </a:r>
            <a:endParaRPr lang="cy-GB" sz="2300" dirty="0">
              <a:solidFill>
                <a:schemeClr val="bg1"/>
              </a:solidFill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3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  <a:r>
              <a:rPr lang="cy-GB" sz="2300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Gyda’n gilydd, gallwn wneud gwahaniaeth a sefyll yn gadarn yn erbyn bwlio. </a:t>
            </a:r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O iard yr ysgol i’r Senedd, ac o’n ffonau i’n cartrefi, dewch i ni wneud sŵn am fwlio.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Nid oes yn rhaid i bethau fod fel hyn.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3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Wrth gwrs, ni allwn ni hoffi pawb ac ni fyddwn yn cytuno bob amser, ond gallwn ddewis parch ac undod.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300" dirty="0">
                <a:solidFill>
                  <a:schemeClr val="bg1"/>
                </a:solidFill>
                <a:effectLst/>
                <a:latin typeface="Cera Round Pro"/>
                <a:ea typeface="Calibri" panose="020F0502020204030204" pitchFamily="34" charset="0"/>
                <a:cs typeface="Arial"/>
              </a:rPr>
              <a:t>Yn ystod Wythnos Gwrth-fwlio eleni, dewch i ni ddod ynghyd i drafod beth yw ystyr bwlio i ni, sut gall cellwair droi yn rhywbeth mwy cas, a beth allwn ni ei wneud i atal bwlio.</a:t>
            </a:r>
            <a:endParaRPr lang="en-GB" sz="2300" dirty="0">
              <a:solidFill>
                <a:schemeClr val="bg1"/>
              </a:solidFill>
              <a:latin typeface="Cera Round Pro"/>
              <a:cs typeface="Arial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4256171" y="-4697727"/>
            <a:ext cx="858205" cy="105854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-99476" y="334840"/>
            <a:ext cx="975999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y-GB" sz="2800" b="1" kern="100" dirty="0">
                <a:solidFill>
                  <a:schemeClr val="bg1"/>
                </a:solidFill>
                <a:effectLst/>
                <a:latin typeface="Cera Round Pro"/>
                <a:ea typeface="Calibri"/>
                <a:cs typeface="Times New Roman"/>
              </a:rPr>
              <a:t>Wythnos Gwrth-fwlio 2023:</a:t>
            </a:r>
            <a:r>
              <a:rPr lang="cy-GB" sz="2800" b="1" kern="100" dirty="0">
                <a:solidFill>
                  <a:schemeClr val="bg1"/>
                </a:solidFill>
                <a:latin typeface="Cera Round Pro"/>
                <a:ea typeface="Calibri"/>
                <a:cs typeface="Times New Roman"/>
              </a:rPr>
              <a:t> </a:t>
            </a:r>
            <a:r>
              <a:rPr lang="cy-GB" sz="2800" b="1" dirty="0">
                <a:solidFill>
                  <a:schemeClr val="bg1"/>
                </a:solidFill>
                <a:effectLst/>
                <a:latin typeface="Cera Round Pro"/>
                <a:ea typeface="Calibri"/>
                <a:cs typeface="Times New Roman"/>
              </a:rPr>
              <a:t>Gwnewch Sŵn Am Fwlio</a:t>
            </a:r>
            <a:endParaRPr lang="en-US" sz="2800" b="1" dirty="0">
              <a:solidFill>
                <a:schemeClr val="bg1"/>
              </a:solidFill>
              <a:latin typeface="Cera Round Pro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2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23545" y="1135169"/>
            <a:ext cx="8078311" cy="3848783"/>
          </a:xfrm>
          <a:prstGeom prst="round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517574AA-E308-21DA-1B69-A4946AA8C565}"/>
              </a:ext>
            </a:extLst>
          </p:cNvPr>
          <p:cNvSpPr/>
          <p:nvPr/>
        </p:nvSpPr>
        <p:spPr>
          <a:xfrm rot="5400000">
            <a:off x="3456494" y="-593386"/>
            <a:ext cx="799931" cy="4132630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FF387-1176-128C-9D78-B5B5B6B7155C}"/>
              </a:ext>
            </a:extLst>
          </p:cNvPr>
          <p:cNvSpPr txBox="1"/>
          <p:nvPr/>
        </p:nvSpPr>
        <p:spPr>
          <a:xfrm>
            <a:off x="1043127" y="1181931"/>
            <a:ext cx="5391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2800" b="1" kern="1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BYDDWCH FEL JO-JO</a:t>
            </a:r>
            <a:endParaRPr lang="en-GB" sz="2800" b="1" kern="100" dirty="0">
              <a:solidFill>
                <a:schemeClr val="bg1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DCD47-E8DD-72ED-F23C-6AE57A7C68D6}"/>
              </a:ext>
            </a:extLst>
          </p:cNvPr>
          <p:cNvSpPr txBox="1"/>
          <p:nvPr/>
        </p:nvSpPr>
        <p:spPr>
          <a:xfrm>
            <a:off x="4759367" y="5015161"/>
            <a:ext cx="3206666" cy="646331"/>
          </a:xfrm>
          <a:prstGeom prst="rect">
            <a:avLst/>
          </a:prstGeom>
          <a:solidFill>
            <a:srgbClr val="FF557A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https://youtu.be/mur1iXhfJ5E</a:t>
            </a: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(</a:t>
            </a:r>
            <a:r>
              <a:rPr lang="en-GB" b="1" dirty="0" err="1">
                <a:solidFill>
                  <a:schemeClr val="bg1"/>
                </a:solidFill>
                <a:ea typeface="+mn-lt"/>
                <a:cs typeface="+mn-lt"/>
              </a:rPr>
              <a:t>Saesneg</a:t>
            </a: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chemeClr val="bg1"/>
                </a:solidFill>
                <a:ea typeface="+mn-lt"/>
                <a:cs typeface="+mn-lt"/>
              </a:rPr>
              <a:t>yn</a:t>
            </a: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chemeClr val="bg1"/>
                </a:solidFill>
                <a:ea typeface="+mn-lt"/>
                <a:cs typeface="+mn-lt"/>
              </a:rPr>
              <a:t>unig</a:t>
            </a: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Jawwad Rafiq: Horton Hear A who!">
            <a:extLst>
              <a:ext uri="{FF2B5EF4-FFF2-40B4-BE49-F238E27FC236}">
                <a16:creationId xmlns:a16="http://schemas.microsoft.com/office/drawing/2014/main" id="{91DA4874-E193-53F3-8726-4800879E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67" y="2003474"/>
            <a:ext cx="3206666" cy="2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Presentation with media with solid fill">
            <a:extLst>
              <a:ext uri="{FF2B5EF4-FFF2-40B4-BE49-F238E27FC236}">
                <a16:creationId xmlns:a16="http://schemas.microsoft.com/office/drawing/2014/main" id="{C2068716-1C72-EBC4-45FB-9A126FE85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8114" y="3957586"/>
            <a:ext cx="2177143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51207" y="3023203"/>
            <a:ext cx="9489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Cyfnewid sylwadau pryfoclyd </a:t>
            </a:r>
            <a:r>
              <a:rPr lang="cy-GB" sz="3200" dirty="0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mewn ffordd</a:t>
            </a:r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chwareus a chyfeillgar.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BETH YW CELLWAIR?</a:t>
            </a:r>
            <a:endParaRPr lang="en-US" sz="32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2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8603" y="-166324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85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87167" y="1916853"/>
            <a:ext cx="940813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Unigolyn neu grŵp yn cael ei </a:t>
            </a:r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niweidio’n fwriadol dro ar ôl tro</a:t>
            </a:r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gan unigolyn neu grŵp arall, pan fydd y berthynas yn cynnwys </a:t>
            </a:r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anghydbwysedd grym</a:t>
            </a:r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 Gall bwlio fod yn gorfforol, yn eiriol neu’n seicolegol.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endParaRPr lang="cy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3200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Gall ddigwydd wyneb yn wyneb neu ar-lein.</a:t>
            </a:r>
            <a:endParaRPr lang="en-GB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A30133FA-C344-16F3-F1FD-719EB86F467C}"/>
              </a:ext>
            </a:extLst>
          </p:cNvPr>
          <p:cNvSpPr/>
          <p:nvPr/>
        </p:nvSpPr>
        <p:spPr>
          <a:xfrm rot="5400000">
            <a:off x="4050804" y="-1410010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D3C1B-2599-C248-3291-87FE5318C2AD}"/>
              </a:ext>
            </a:extLst>
          </p:cNvPr>
          <p:cNvSpPr txBox="1"/>
          <p:nvPr/>
        </p:nvSpPr>
        <p:spPr>
          <a:xfrm>
            <a:off x="-125573" y="937480"/>
            <a:ext cx="9297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BETH YW BWLIO?</a:t>
            </a:r>
            <a:endParaRPr lang="en-US" sz="3200" b="1" dirty="0">
              <a:solidFill>
                <a:schemeClr val="bg1"/>
              </a:solidFill>
              <a:latin typeface="Cera Round Pro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4294896" y="-1520157"/>
            <a:ext cx="3825681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3967740" y="-1446377"/>
            <a:ext cx="857876" cy="6267871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63271" y="1376982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Gall cellwair gyda ffrindiau</a:t>
            </a:r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78D31-2924-DE4E-B718-D4902488759C}"/>
              </a:ext>
            </a:extLst>
          </p:cNvPr>
          <p:cNvSpPr txBox="1"/>
          <p:nvPr/>
        </p:nvSpPr>
        <p:spPr>
          <a:xfrm>
            <a:off x="1357551" y="2566376"/>
            <a:ext cx="4874634" cy="243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y-GB" sz="2800" kern="1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Wneud i chi deimlo bod gennych chi berthynas agosach</a:t>
            </a:r>
            <a:endParaRPr lang="en-GB" sz="2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kern="1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Bod yn ffordd ysgafn a doniol o dreulio’ch amser</a:t>
            </a:r>
            <a:endParaRPr lang="en-GB" sz="2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C9B34-9EF5-7ABC-57FC-3EE7FB6A2FA3}"/>
              </a:ext>
            </a:extLst>
          </p:cNvPr>
          <p:cNvSpPr txBox="1"/>
          <p:nvPr/>
        </p:nvSpPr>
        <p:spPr>
          <a:xfrm>
            <a:off x="6096000" y="2563632"/>
            <a:ext cx="5160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kern="1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Dangos eich parodrwydd i dderbyn eraill mewn criw o ffrindiau</a:t>
            </a:r>
            <a:endParaRPr lang="en-GB" sz="2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8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Dangos eich bod yn ymddiried yn eich gilydd</a:t>
            </a:r>
            <a:endParaRPr lang="en-GB" sz="28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endParaRPr lang="en-GB" sz="4000" b="1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4294896" y="-1520157"/>
            <a:ext cx="3825681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462435" y="-1853382"/>
            <a:ext cx="857876" cy="7081881"/>
          </a:xfrm>
          <a:prstGeom prst="roundRect">
            <a:avLst>
              <a:gd name="adj" fmla="val 49013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079500" y="1402383"/>
            <a:ext cx="761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32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Pan fydd cellwair yn troi’n fwlio</a:t>
            </a:r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1A858-817C-0B76-09E0-1A64CECDAE0A}"/>
              </a:ext>
            </a:extLst>
          </p:cNvPr>
          <p:cNvSpPr txBox="1"/>
          <p:nvPr/>
        </p:nvSpPr>
        <p:spPr>
          <a:xfrm>
            <a:off x="2104606" y="2545111"/>
            <a:ext cx="52715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3200" kern="1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Pwnc</a:t>
            </a:r>
            <a:endParaRPr lang="en-GB" sz="3200" kern="100" dirty="0">
              <a:solidFill>
                <a:srgbClr val="1B1464"/>
              </a:solidFill>
              <a:latin typeface="Cera Round Pro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32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3200" kern="1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Perthynas</a:t>
            </a:r>
            <a:endParaRPr lang="en-GB" sz="32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3200" kern="100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Ble bydd yn digwydd</a:t>
            </a:r>
            <a:endParaRPr lang="en-GB" sz="3200" kern="100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DDDA4-049F-B12F-262D-4379EB5877D0}"/>
              </a:ext>
            </a:extLst>
          </p:cNvPr>
          <p:cNvSpPr txBox="1"/>
          <p:nvPr/>
        </p:nvSpPr>
        <p:spPr>
          <a:xfrm>
            <a:off x="7084988" y="2545111"/>
            <a:ext cx="36900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002060"/>
                </a:solidFill>
                <a:latin typeface="Cera Round Pro" panose="00000500000000000000" pitchFamily="50" charset="0"/>
              </a:rPr>
              <a:t>Ailadroddus</a:t>
            </a:r>
            <a:endParaRPr lang="en-GB" sz="3200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002060"/>
                </a:solidFill>
                <a:latin typeface="Cera Round Pro" panose="00000500000000000000" pitchFamily="50" charset="0"/>
              </a:rPr>
              <a:t>Bwriad</a:t>
            </a:r>
            <a:endParaRPr lang="en-GB" sz="3200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002060"/>
                </a:solidFill>
                <a:latin typeface="Cera Round Pro" panose="00000500000000000000" pitchFamily="50" charset="0"/>
              </a:rPr>
              <a:t>Ymateb</a:t>
            </a:r>
            <a:endParaRPr lang="en-GB" sz="3200" dirty="0">
              <a:solidFill>
                <a:srgbClr val="002060"/>
              </a:solidFill>
              <a:latin typeface="Cera Round Pro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5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sign with white text&#10;&#10;Description automatically generated">
            <a:extLst>
              <a:ext uri="{FF2B5EF4-FFF2-40B4-BE49-F238E27FC236}">
                <a16:creationId xmlns:a16="http://schemas.microsoft.com/office/drawing/2014/main" id="{81E04CE0-B4C0-2421-1944-F1AD277F5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2941" b="8331"/>
          <a:stretch/>
        </p:blipFill>
        <p:spPr>
          <a:xfrm>
            <a:off x="2840736" y="813911"/>
            <a:ext cx="6510528" cy="52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ackpack&#10;&#10;Description automatically generated">
            <a:extLst>
              <a:ext uri="{FF2B5EF4-FFF2-40B4-BE49-F238E27FC236}">
                <a16:creationId xmlns:a16="http://schemas.microsoft.com/office/drawing/2014/main" id="{AE662E01-B000-22D3-B207-CB802017F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2" ma:contentTypeDescription="Create a new document." ma:contentTypeScope="" ma:versionID="b732e9f9d94ac8fa5705c2a7aac645f5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821c91d6c7bd34a821fa9129b496a4f1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EF7D4-E204-4A0E-82EF-34D82A9E04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59D7C-B0EE-4189-B7A8-0F8BE7403C8C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25bce31e-210f-4595-b6f1-ad167b62b966"/>
    <ds:schemaRef ds:uri="http://www.w3.org/XML/1998/namespace"/>
    <ds:schemaRef ds:uri="16ae49f3-829e-48a4-b770-42088e17cf9e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ED1BD12-71D7-4463-B7A2-9121D53EC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307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Aoife Nic Colaim</cp:lastModifiedBy>
  <cp:revision>19</cp:revision>
  <dcterms:created xsi:type="dcterms:W3CDTF">2023-10-30T10:49:46Z</dcterms:created>
  <dcterms:modified xsi:type="dcterms:W3CDTF">2023-11-03T14:31:19Z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