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5"/>
  </p:notesMasterIdLst>
  <p:sldIdLst>
    <p:sldId id="272" r:id="rId6"/>
    <p:sldId id="317" r:id="rId7"/>
    <p:sldId id="307" r:id="rId8"/>
    <p:sldId id="312" r:id="rId9"/>
    <p:sldId id="314" r:id="rId10"/>
    <p:sldId id="315" r:id="rId11"/>
    <p:sldId id="316" r:id="rId12"/>
    <p:sldId id="306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A906C5-E656-B4A1-0778-582642FB9B90}" name="Dixey, Enfys (ESJWL - Education - Equity in Education Division)" initials="ED" userId="S::Enfys.Dixey@gov.wales::40efe005-d5dc-4d1b-a4af-588fc545b8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8857E5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Nic Colaim" userId="6aaa2443-ec71-4a99-a879-78a614b2bc72" providerId="ADAL" clId="{96F41A2B-55E7-45C4-84D7-E090177CC6B6}"/>
    <pc:docChg chg="modSld">
      <pc:chgData name="Aoife Nic Colaim" userId="6aaa2443-ec71-4a99-a879-78a614b2bc72" providerId="ADAL" clId="{96F41A2B-55E7-45C4-84D7-E090177CC6B6}" dt="2023-11-03T14:27:38.427" v="31"/>
      <pc:docMkLst>
        <pc:docMk/>
      </pc:docMkLst>
      <pc:sldChg chg="modSp mod delCm">
        <pc:chgData name="Aoife Nic Colaim" userId="6aaa2443-ec71-4a99-a879-78a614b2bc72" providerId="ADAL" clId="{96F41A2B-55E7-45C4-84D7-E090177CC6B6}" dt="2023-11-03T14:27:07.472" v="19"/>
        <pc:sldMkLst>
          <pc:docMk/>
          <pc:sldMk cId="2348622667" sldId="312"/>
        </pc:sldMkLst>
        <pc:spChg chg="mod">
          <ac:chgData name="Aoife Nic Colaim" userId="6aaa2443-ec71-4a99-a879-78a614b2bc72" providerId="ADAL" clId="{96F41A2B-55E7-45C4-84D7-E090177CC6B6}" dt="2023-11-03T14:26:59.856" v="18" actId="20577"/>
          <ac:spMkLst>
            <pc:docMk/>
            <pc:sldMk cId="2348622667" sldId="312"/>
            <ac:spMk id="6" creationId="{9049D777-FBE6-B9A2-12D8-85B9582764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oife Nic Colaim" userId="6aaa2443-ec71-4a99-a879-78a614b2bc72" providerId="ADAL" clId="{96F41A2B-55E7-45C4-84D7-E090177CC6B6}" dt="2023-11-03T14:27:07.472" v="19"/>
              <pc2:cmMkLst xmlns:pc2="http://schemas.microsoft.com/office/powerpoint/2019/9/main/command">
                <pc:docMk/>
                <pc:sldMk cId="2348622667" sldId="312"/>
                <pc2:cmMk id="{C557232E-9235-42D9-BBF0-23D603DE25BA}"/>
              </pc2:cmMkLst>
            </pc226:cmChg>
          </p:ext>
        </pc:extLst>
      </pc:sldChg>
      <pc:sldChg chg="modSp mod delCm">
        <pc:chgData name="Aoife Nic Colaim" userId="6aaa2443-ec71-4a99-a879-78a614b2bc72" providerId="ADAL" clId="{96F41A2B-55E7-45C4-84D7-E090177CC6B6}" dt="2023-11-03T14:27:38.427" v="31"/>
        <pc:sldMkLst>
          <pc:docMk/>
          <pc:sldMk cId="3218633842" sldId="316"/>
        </pc:sldMkLst>
        <pc:spChg chg="mod">
          <ac:chgData name="Aoife Nic Colaim" userId="6aaa2443-ec71-4a99-a879-78a614b2bc72" providerId="ADAL" clId="{96F41A2B-55E7-45C4-84D7-E090177CC6B6}" dt="2023-11-03T14:27:28.994" v="30" actId="20577"/>
          <ac:spMkLst>
            <pc:docMk/>
            <pc:sldMk cId="3218633842" sldId="316"/>
            <ac:spMk id="22" creationId="{FB1C7044-1C38-331D-DF8E-D35CDC8361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oife Nic Colaim" userId="6aaa2443-ec71-4a99-a879-78a614b2bc72" providerId="ADAL" clId="{96F41A2B-55E7-45C4-84D7-E090177CC6B6}" dt="2023-11-03T14:27:38.427" v="31"/>
              <pc2:cmMkLst xmlns:pc2="http://schemas.microsoft.com/office/powerpoint/2019/9/main/command">
                <pc:docMk/>
                <pc:sldMk cId="3218633842" sldId="316"/>
                <pc2:cmMk id="{C7856B86-FC02-4A3D-A0A9-504BEDF9A3B9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6C4C-088D-43EE-815F-1854A876C790}" type="datetimeFigureOut">
              <a:t>11/3/2023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6F1A-3F9F-4D93-AABA-CB84432FC7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B351F-7517-4D1A-9108-223C63848E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2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46C3-185D-D4D7-E65B-4D9C5710B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B2984-22CE-93F1-EA5A-307B524C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F9CEF-9236-043B-75ED-C57F2410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08A0-67DA-99AB-992A-9BB804FB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0E32C-F615-BF77-2FC8-B8E0C9ED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72AF-2587-3E6B-15B4-6E93D78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AFC3F-4E85-EA39-0B6B-A60891FCB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B569-8246-2C99-2C35-B2470E45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FC7DA-4C64-8E54-9606-A4DCEF0A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E47F-4F9C-D65E-BDEA-88C105DB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2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8CF73-1EDE-8359-D7C8-51D1C1374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04B8E-6322-EF83-BB5C-C854F6905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CD16-912C-330C-2021-A59FEC1C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3CE3-D96E-C5C0-0E45-1EB3353B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DDED-A99E-AD0D-ED87-392B15D2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1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11F7-D447-C5C1-CC8B-CEFFDB94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610F4-048E-DF1B-3B2E-7E342D8B5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9E05C-4F69-7D56-F1BF-E693C09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A51A-A214-9F79-FCC8-F989CCC5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82AB-2BA4-FE47-8D91-8E5C6348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3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62C-090D-ABDA-44DD-31AAE889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B283-92BD-6D87-1705-40B86EF7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7DA3-6886-A0F8-5806-553DD4E4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BFF5-6406-DDF2-22EB-6278AE2D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C251-E12B-3A25-3023-83C06EF0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6EF7-62D8-6584-D461-BB3A4F71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9A4C8-365E-9BF9-4123-BCE5EA1A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256E9-15B5-E70D-5429-DA8A1B3E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04C8-FD63-7652-7023-D3AFD577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5AFA-0545-EA06-144B-D778E0FB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2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1C6B-DCAB-8F43-46D3-6B7AF23C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F4E2-F9F1-5C86-1456-003158A7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78EC0-D9F2-633A-4005-6C08AE16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3B67F-1AE2-6ED4-3D52-4C6CF232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93739-C4B2-C681-FCDC-6DFBEE6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240AE-ADDA-28F4-E7B2-17255AEF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9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A579-F804-8F6E-298B-1AD9E985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315D9-CCA9-FAB5-C91E-DFB6AB48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6A2FD-DEF6-2AD7-066F-88386F63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5A33C-89B0-4069-0614-D2DCBC836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A53DC-6F36-78CE-152A-F39E9E4A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80F0E-E112-5530-6B6C-577D62AD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9187A-D2B4-D6D9-2735-F5DF766B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D895F-4809-8CE9-6866-4A7591AD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6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D790-7664-A9A2-09CD-A2B50F6B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39F9E-C843-904B-73C3-71FD1609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7B65-DAC4-85F6-3C52-3389DA3B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373C-F4B6-0DD8-9929-3EB9CD81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0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AE02-D885-2612-0A60-FE535BF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DAC4F-8806-D6CA-7C52-EECEF660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4B2D1-2E90-2ADD-29D9-19784369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3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49D-FF0D-BD12-CF94-08BC8D54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276B-8A9E-1645-DDBE-10B790EA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CD24F-E4DB-C2A1-F5ED-0F16B75A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B0DC7-AE03-AFBD-9956-F095E35D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1DA59-0F18-7BA7-E0D9-A1C7C879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3073-F504-9462-B6CC-261136FC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9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6FD6-0307-D4CC-4DA7-ABB17FDD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7A9AC-EE20-27DC-CFE8-A254705B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FDC9-3595-9098-6B8F-9AFC132F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445DA-0D81-984E-A04F-D7B275A1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A2A68-4D5C-1FFC-897E-D02D1B82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5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8409-9FEA-C5DF-6418-F94C287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01EA1-BFFF-D8EF-9EE1-6FE0C7EF9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E3BB6-1D46-8196-E3E1-E2859D8D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ED931-D62A-29F4-63D1-2CCAE9C9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41296-100A-7D03-0E4E-2836AA96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786AF-610C-D2F9-A838-BF7C7B5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0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C8D-8745-1C3F-C943-913EE59D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5C3A5-22BD-E39C-D24B-A449470C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B4A0-21C6-0009-31F2-C9ECA4CB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9CB5-B1EB-17E1-EC19-1A3D91D9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AF2C-FBF6-26BE-06C4-4ECEEFF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7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F5246-12AB-96AD-EE51-98E3A15E8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31999-6768-59BB-D5BC-150A156D8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945B6-974E-3898-E091-26957279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37A84-5125-1F79-7456-751E09F5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F47A-D463-B4E2-E9E0-59835FA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1C12-A02B-ADB5-CF04-DB5CCE0C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3150E-48F1-8D7E-B750-FECE6B57B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567B-81BA-C9E3-BD0E-15184BB6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03912-8069-0C1C-4C02-6B5AAFB3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B19FD-1016-3C98-7643-A1CC5CFE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6BEA-6875-E483-6075-61745F8A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5F0D-F32D-6BFA-8244-CCF04C7F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B5949-C5AD-E65F-0D1F-7EC4B7885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D894-8A6A-8417-DDD2-1783AA09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6DD0-59BC-08CB-3BE6-BF5C8E5F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0547E-C3C8-7B60-EEBD-B06D650B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014B-8DFE-3A7D-098A-D0D883CA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C68E-D1D7-DAF9-A87D-72DD28733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F224B-F033-D062-FFB6-0C9D5E24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4B0AF-42B5-C0B3-0A6A-0B726CAFE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0FCBC-CA9A-7F75-DC9C-DF375682F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1DABC-836D-137E-39A5-EAA5B413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A1B7C-AA07-DFD9-2627-697C2B5A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15335-7C96-3EE8-6C0B-B180B53A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2694-783D-40FA-3276-F0A7889A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F3876-CBE7-B5DD-28B9-C12998C1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952C6-0018-9DC0-7F19-49F2B040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8F263-FF91-C5CD-27F8-3A5DC831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BA019-C31F-3086-F922-A73292F3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E7A6D-9A62-4B6E-0D54-DC565435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53F14-0B0F-49DE-932A-80FB67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E693-A654-3049-B892-6EA1CCF1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4816-9720-1D27-D6B5-DFDF24B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ABD71-6C39-702C-86A7-6FEBA7066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F6CAA-E2C3-C08D-5E3E-4BDE31C3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9FCBF-B8B3-39BF-1C55-60AF0F89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54A6F-340B-D209-7CD6-F1320F79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4C59-1CEC-96A4-4E50-B5A4085A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B9543-714E-0A0A-16B0-4A998901D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A223F-1B6C-39CB-74E7-70B66ACDA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63C97-8103-C6A9-77AB-D63CF244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D8A6B-66EB-38C9-832F-BDB54F1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44966-373B-59EE-2518-2A9FF87D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D5E7E-238A-E5C7-363A-421F0734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597-7D30-0C62-DE22-EA49905A4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246A-FFF4-40EC-755A-931DB0784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2051-A513-4796-A504-BBFB4ABA1B9E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DB89-A9F9-398D-5F80-792E9C269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0E27-B824-8113-E150-A3D5E06F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8C98-BB0D-4E48-BC76-0B1689E3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B0379-C5AF-7B1B-9BEA-EA566A98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6EDF-1565-09EA-B73E-2F95F193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FA68-3EB5-DB94-D452-54B0FBDB2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E560D-AF55-A4A4-2E53-1A849339B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3B6F-77AA-2421-039F-BFAEE4669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FB512-6434-0CF4-18AC-9A89712AD326}"/>
              </a:ext>
            </a:extLst>
          </p:cNvPr>
          <p:cNvSpPr txBox="1"/>
          <p:nvPr/>
        </p:nvSpPr>
        <p:spPr>
          <a:xfrm>
            <a:off x="1198880" y="409489"/>
            <a:ext cx="955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800" b="1" cap="all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Wythnos Gwrth-fwlio 2023</a:t>
            </a:r>
            <a:endParaRPr lang="en-US" sz="5400" b="1" dirty="0">
              <a:solidFill>
                <a:schemeClr val="bg1"/>
              </a:solidFill>
              <a:latin typeface="Cera Round Pro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blue and pink sign with white text&#10;&#10;Description automatically generated">
            <a:extLst>
              <a:ext uri="{FF2B5EF4-FFF2-40B4-BE49-F238E27FC236}">
                <a16:creationId xmlns:a16="http://schemas.microsoft.com/office/drawing/2014/main" id="{823D2272-361E-6B31-81E8-B976F274B4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b="4308"/>
          <a:stretch/>
        </p:blipFill>
        <p:spPr>
          <a:xfrm>
            <a:off x="3495968" y="1488019"/>
            <a:ext cx="5549255" cy="45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903533" y="1201536"/>
            <a:ext cx="10423034" cy="50629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Yn rhy aml, byddwn yn cadw’n dawel pan fyddwn yn gweld bwlio’n digwydd, yn dawel am y loes y mae bwlio yn ei achosi, ac yn dawel pan fyddwn yn clywed rhywun yn dweud mai ‘dim ond cellwair’ yw bwlio.</a:t>
            </a:r>
            <a:endParaRPr lang="cy-GB" sz="2300" dirty="0">
              <a:solidFill>
                <a:schemeClr val="bg1"/>
              </a:solidFill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3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  <a:r>
              <a:rPr lang="cy-GB" sz="23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Gyda’n gilydd, gallwn wneud gwahaniaeth a sefyll yn gadarn yn erbyn bwlio. </a:t>
            </a: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 fuarth yr ysgol i’r Senedd, ac o’n ffonau i’n cartrefi, dewch i ni wneud sŵn am fwlio.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Nid oes yn rhaid i bethau fod fel hyn.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Wrth gwrs, ni allwn ni hoffi pawb ac ni fyddwn yn cytuno bob amser, ond gallwn ddewis parch ac undod.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/>
                <a:ea typeface="Calibri" panose="020F0502020204030204" pitchFamily="34" charset="0"/>
                <a:cs typeface="Arial"/>
              </a:rPr>
              <a:t>Yn ystod Wythnos Gwrth-fwlio eleni, dewch i ni ddod ynghyd i drafod beth yw ystyr bwlio i ni, sut gall cellwair droi yn rhywbeth mwy cas, a beth allwn ni ei wneud i atal bwlio.</a:t>
            </a:r>
            <a:endParaRPr lang="en-GB" sz="2300" dirty="0">
              <a:solidFill>
                <a:schemeClr val="bg1"/>
              </a:solidFill>
              <a:latin typeface="Cera Round Pro"/>
              <a:cs typeface="Arial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4256171" y="-4697727"/>
            <a:ext cx="858205" cy="105854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-99476" y="334840"/>
            <a:ext cx="975999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800" b="1" kern="100" dirty="0">
                <a:solidFill>
                  <a:schemeClr val="bg1"/>
                </a:solidFill>
                <a:effectLst/>
                <a:latin typeface="Cera Round Pro"/>
                <a:ea typeface="Calibri"/>
                <a:cs typeface="Times New Roman"/>
              </a:rPr>
              <a:t>Wythnos Gwrth-fwlio 2023:</a:t>
            </a:r>
            <a:r>
              <a:rPr lang="cy-GB" sz="2800" b="1" kern="100" dirty="0">
                <a:solidFill>
                  <a:schemeClr val="bg1"/>
                </a:solidFill>
                <a:latin typeface="Cera Round Pro"/>
                <a:ea typeface="Calibri"/>
                <a:cs typeface="Times New Roman"/>
              </a:rPr>
              <a:t> </a:t>
            </a:r>
            <a:r>
              <a:rPr lang="cy-GB" sz="2800" b="1" dirty="0">
                <a:solidFill>
                  <a:schemeClr val="bg1"/>
                </a:solidFill>
                <a:effectLst/>
                <a:latin typeface="Cera Round Pro"/>
                <a:ea typeface="Calibri"/>
                <a:cs typeface="Times New Roman"/>
              </a:rPr>
              <a:t>Gwnewch Sŵn Am Fwlio</a:t>
            </a:r>
            <a:endParaRPr lang="en-US" sz="2800" b="1" dirty="0">
              <a:solidFill>
                <a:schemeClr val="bg1"/>
              </a:solidFill>
              <a:latin typeface="Cera Round Pro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3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417160" y="2305759"/>
            <a:ext cx="93576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Unigolyn neu grŵp yn cael ei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niweidio’n fwriadol dro ar ôl tro</a:t>
            </a: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gan unigolyn neu grŵp arall, pan fydd y berthynas yn cynnwys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anghydbwysedd grym</a:t>
            </a: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Gall bwlio fod yn gorfforol, yn eiriol neu’n seicolegol.</a:t>
            </a:r>
          </a:p>
          <a:p>
            <a:pPr algn="ctr"/>
            <a:endParaRPr lang="cy-GB" sz="3200" dirty="0">
              <a:solidFill>
                <a:schemeClr val="bg1"/>
              </a:solidFill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920AC300-0149-C929-5289-ABFE65D13756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991EB-65DE-6DBC-A870-0BFDB804A6D6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BETH YW BWLIO?</a:t>
            </a:r>
            <a:endParaRPr lang="en-US" sz="32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AE3B7-8C7A-9CAB-D4CD-CF5DA56C8099}"/>
              </a:ext>
            </a:extLst>
          </p:cNvPr>
          <p:cNvSpPr txBox="1"/>
          <p:nvPr/>
        </p:nvSpPr>
        <p:spPr>
          <a:xfrm>
            <a:off x="1202552" y="5952625"/>
            <a:ext cx="935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Gall ddigwydd wyneb yn wyneb neu ar-lein.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49508" y="2890391"/>
            <a:ext cx="9489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Cyfnewid sylwadau pryfoclyd mewn ffordd chwareus a chyfeillgar.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1800" b="1" dirty="0">
                <a:effectLst/>
                <a:latin typeface="Cera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BETH YW CELLWAIR?</a:t>
            </a:r>
            <a:endParaRPr lang="en-US" sz="32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43292" y="-132509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295348" y="-1344751"/>
            <a:ext cx="897040" cy="558437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10461" y="1155050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NID YW’N GELLWAIR OS...</a:t>
            </a:r>
            <a:endParaRPr lang="en-US" sz="32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7BD8D-CB4A-91A8-5C89-52CBF5B0A168}"/>
              </a:ext>
            </a:extLst>
          </p:cNvPr>
          <p:cNvSpPr txBox="1"/>
          <p:nvPr/>
        </p:nvSpPr>
        <p:spPr>
          <a:xfrm>
            <a:off x="1649674" y="2259569"/>
            <a:ext cx="97496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y-GB" sz="32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Byddai’n peri loes i chi pe bai rhywun yn dweud hynny wrthych chi.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cy-GB" sz="32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 yw’n gas.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cy-GB" sz="32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 nad ydych chi’n ffrindiau.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cy-GB" sz="32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 bydd rhywun wedi gofyn i chi stopio.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cy-GB" sz="32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 na fydd y targed yn chwerthin.</a:t>
            </a:r>
          </a:p>
          <a:p>
            <a:pPr marL="514350" indent="-514350">
              <a:buFont typeface="+mj-lt"/>
              <a:buAutoNum type="arabicPeriod"/>
            </a:pP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 bydd yn targedu gwendidau rhywun.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69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sign with white text&#10;&#10;Description automatically generated">
            <a:extLst>
              <a:ext uri="{FF2B5EF4-FFF2-40B4-BE49-F238E27FC236}">
                <a16:creationId xmlns:a16="http://schemas.microsoft.com/office/drawing/2014/main" id="{6CA724DB-B8C5-0F70-ABE7-F3556ACBE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b="8648"/>
          <a:stretch/>
        </p:blipFill>
        <p:spPr>
          <a:xfrm>
            <a:off x="2734978" y="822968"/>
            <a:ext cx="6722044" cy="52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 rot="433338">
            <a:off x="10416268" y="-303464"/>
            <a:ext cx="2133488" cy="6373605"/>
          </a:xfrm>
          <a:prstGeom prst="rect">
            <a:avLst/>
          </a:prstGeom>
        </p:spPr>
      </p:pic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24038">
            <a:off x="687281" y="4160250"/>
            <a:ext cx="2474159" cy="2474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1632055" y="2326195"/>
            <a:ext cx="87938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5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DOES DIM CROESO I FWLIO YMA!</a:t>
            </a:r>
            <a:endParaRPr lang="en-US" sz="5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956A-57E2-B07E-9C16-356851E25080}"/>
              </a:ext>
            </a:extLst>
          </p:cNvPr>
          <p:cNvSpPr txBox="1"/>
          <p:nvPr/>
        </p:nvSpPr>
        <p:spPr>
          <a:xfrm>
            <a:off x="767708" y="91042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B92A1-0B57-4CFA-476B-8B49E82767C0}"/>
              </a:ext>
            </a:extLst>
          </p:cNvPr>
          <p:cNvSpPr txBox="1"/>
          <p:nvPr/>
        </p:nvSpPr>
        <p:spPr>
          <a:xfrm rot="10800000">
            <a:off x="8528951" y="247304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1863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960100" y="0"/>
            <a:ext cx="1231900" cy="3209881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7057DF8-0FF8-7B9B-A101-1F8ADB69625A}"/>
              </a:ext>
            </a:extLst>
          </p:cNvPr>
          <p:cNvSpPr/>
          <p:nvPr/>
        </p:nvSpPr>
        <p:spPr>
          <a:xfrm rot="5400000">
            <a:off x="5239676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61F931C-8543-FFB0-0380-3BB5DF6753E0}"/>
              </a:ext>
            </a:extLst>
          </p:cNvPr>
          <p:cNvSpPr/>
          <p:nvPr/>
        </p:nvSpPr>
        <p:spPr>
          <a:xfrm rot="5400000">
            <a:off x="8981149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17F49C65-A38F-7513-ABE7-251C26EF9E0D}"/>
              </a:ext>
            </a:extLst>
          </p:cNvPr>
          <p:cNvSpPr/>
          <p:nvPr/>
        </p:nvSpPr>
        <p:spPr>
          <a:xfrm rot="5400000">
            <a:off x="1546284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23857-C552-3988-EBAB-BDA255F9CDA7}"/>
              </a:ext>
            </a:extLst>
          </p:cNvPr>
          <p:cNvSpPr txBox="1"/>
          <p:nvPr/>
        </p:nvSpPr>
        <p:spPr>
          <a:xfrm>
            <a:off x="518334" y="5180143"/>
            <a:ext cx="285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Enw’r aelod o staff yma</a:t>
            </a:r>
            <a:endParaRPr lang="en-US" sz="2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849330" y="2254582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0BDAD-A708-A301-A941-B5B9713B3649}"/>
              </a:ext>
            </a:extLst>
          </p:cNvPr>
          <p:cNvSpPr/>
          <p:nvPr/>
        </p:nvSpPr>
        <p:spPr>
          <a:xfrm>
            <a:off x="4481363" y="2255237"/>
            <a:ext cx="2383148" cy="2421725"/>
          </a:xfrm>
          <a:prstGeom prst="rect">
            <a:avLst/>
          </a:prstGeom>
          <a:solidFill>
            <a:srgbClr val="875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0CCB2-647F-8CC0-8815-C32CD296EB17}"/>
              </a:ext>
            </a:extLst>
          </p:cNvPr>
          <p:cNvSpPr/>
          <p:nvPr/>
        </p:nvSpPr>
        <p:spPr>
          <a:xfrm>
            <a:off x="8145582" y="227138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907" y="1798037"/>
            <a:ext cx="914400" cy="914400"/>
          </a:xfrm>
          <a:prstGeom prst="rect">
            <a:avLst/>
          </a:prstGeom>
        </p:spPr>
      </p:pic>
      <p:pic>
        <p:nvPicPr>
          <p:cNvPr id="8" name="Graphic 7" descr="Megaphone with solid fill">
            <a:extLst>
              <a:ext uri="{FF2B5EF4-FFF2-40B4-BE49-F238E27FC236}">
                <a16:creationId xmlns:a16="http://schemas.microsoft.com/office/drawing/2014/main" id="{8ABCB146-66AC-7B19-7E93-FBC994FD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5003" y="1798037"/>
            <a:ext cx="914400" cy="914400"/>
          </a:xfrm>
          <a:prstGeom prst="rect">
            <a:avLst/>
          </a:prstGeom>
        </p:spPr>
      </p:pic>
      <p:pic>
        <p:nvPicPr>
          <p:cNvPr id="10" name="Graphic 9" descr="Megaphone with solid fill">
            <a:extLst>
              <a:ext uri="{FF2B5EF4-FFF2-40B4-BE49-F238E27FC236}">
                <a16:creationId xmlns:a16="http://schemas.microsoft.com/office/drawing/2014/main" id="{AD436E7C-F443-89C2-F6E6-87BBF0B7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807" y="181418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768350" y="594005"/>
            <a:ext cx="10807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4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At bwy allwch chi droi i siarad yn yr ysgol?</a:t>
            </a:r>
            <a:endParaRPr lang="en-US" sz="4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9ED74-A9A0-B6D6-0723-2D90F2E2CEF4}"/>
              </a:ext>
            </a:extLst>
          </p:cNvPr>
          <p:cNvSpPr txBox="1"/>
          <p:nvPr/>
        </p:nvSpPr>
        <p:spPr>
          <a:xfrm>
            <a:off x="7987825" y="5190302"/>
            <a:ext cx="285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Enw’r aelod o staff yma</a:t>
            </a:r>
            <a:endParaRPr lang="en-US" sz="2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0EC8-FF5E-E8DF-6506-B5B478492286}"/>
              </a:ext>
            </a:extLst>
          </p:cNvPr>
          <p:cNvSpPr txBox="1"/>
          <p:nvPr/>
        </p:nvSpPr>
        <p:spPr>
          <a:xfrm>
            <a:off x="4246352" y="5172539"/>
            <a:ext cx="285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Enw’r aelod o staff yma</a:t>
            </a:r>
            <a:endParaRPr lang="en-US" sz="24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ackpack&#10;&#10;Description automatically generated">
            <a:extLst>
              <a:ext uri="{FF2B5EF4-FFF2-40B4-BE49-F238E27FC236}">
                <a16:creationId xmlns:a16="http://schemas.microsoft.com/office/drawing/2014/main" id="{A16EE1FC-7303-32CB-DA64-77227F5C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1BB6C-A6EE-493D-BD09-3FF66707C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A888AC-FA1E-43B1-9CA2-91418E921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7BAF3-BC99-4C22-A1F1-C6DE8A380881}">
  <ds:schemaRefs>
    <ds:schemaRef ds:uri="16ae49f3-829e-48a4-b770-42088e17cf9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5bce31e-210f-4595-b6f1-ad167b62b9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322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Cera Pro</vt:lpstr>
      <vt:lpstr>Cera Round Pro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Aoife Nic Colaim</cp:lastModifiedBy>
  <cp:revision>6</cp:revision>
  <dcterms:created xsi:type="dcterms:W3CDTF">2023-10-27T09:11:09Z</dcterms:created>
  <dcterms:modified xsi:type="dcterms:W3CDTF">2023-11-03T14:27:42Z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